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9144000"/>
  <p:notesSz cx="6858000" cy="9144000"/>
  <p:embeddedFontLst>
    <p:embeddedFont>
      <p:font typeface="Tahoma"/>
      <p:regular r:id="rId28"/>
      <p:bold r:id="rId29"/>
    </p:embeddedFont>
    <p:embeddedFont>
      <p:font typeface="Arial Black"/>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1" roundtripDataSignature="AMtx7mi3/PWkDDiZBc8jUj6zGwauPCHc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Tahoma-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Tahoma-bold.fntdata"/><Relationship Id="rId7" Type="http://schemas.openxmlformats.org/officeDocument/2006/relationships/slide" Target="slides/slide2.xml"/><Relationship Id="rId8" Type="http://schemas.openxmlformats.org/officeDocument/2006/relationships/slide" Target="slides/slide3.xml"/><Relationship Id="rId31" Type="http://customschemas.google.com/relationships/presentationmetadata" Target="metadata"/><Relationship Id="rId30" Type="http://schemas.openxmlformats.org/officeDocument/2006/relationships/font" Target="fonts/ArialBlack-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2pPr>
            <a:lvl3pPr lvl="2"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3pPr>
            <a:lvl4pPr lvl="3"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4pPr>
            <a:lvl5pPr lvl="4"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5pPr>
            <a:lvl6pPr lvl="5"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6pPr>
            <a:lvl7pPr lvl="6"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7pPr>
            <a:lvl8pPr lvl="7"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8pPr>
            <a:lvl9pPr lvl="8"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2pPr>
            <a:lvl3pPr lvl="2"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3pPr>
            <a:lvl4pPr lvl="3"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4pPr>
            <a:lvl5pPr lvl="4"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5pPr>
            <a:lvl6pPr lvl="5"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6pPr>
            <a:lvl7pPr lvl="6"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7pPr>
            <a:lvl8pPr lvl="7"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8pPr>
            <a:lvl9pPr lvl="8"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2pPr>
            <a:lvl3pPr lvl="2"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3pPr>
            <a:lvl4pPr lvl="3"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4pPr>
            <a:lvl5pPr lvl="4"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5pPr>
            <a:lvl6pPr lvl="5"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6pPr>
            <a:lvl7pPr lvl="6"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7pPr>
            <a:lvl8pPr lvl="7"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8pPr>
            <a:lvl9pPr lvl="8" marR="0" rtl="0" algn="l">
              <a:spcBef>
                <a:spcPts val="0"/>
              </a:spcBef>
              <a:spcAft>
                <a:spcPts val="0"/>
              </a:spcAft>
              <a:buSzPts val="1400"/>
              <a:buNone/>
              <a:defRPr b="0" i="0" sz="1800" u="none" cap="none" strike="noStrike">
                <a:solidFill>
                  <a:schemeClr val="dk1"/>
                </a:solidFill>
                <a:latin typeface="Tahoma"/>
                <a:ea typeface="Tahoma"/>
                <a:cs typeface="Tahoma"/>
                <a:sym typeface="Tahoma"/>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93" name="Google Shape;9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2" name="Google Shape;15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8" name="Google Shape;158;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5" name="Google Shape;165;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0" name="Google Shape;17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6" name="Google Shape;176;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1" name="Google Shape;181;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7" name="Google Shape;187;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3" name="Google Shape;19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99" name="Google Shape;19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5" name="Google Shape;205;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99" name="Google Shape;99;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1" name="Google Shape;211;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7" name="Google Shape;217;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3" name="Google Shape;22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4" name="Google Shape;104;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0" name="Google Shape;110;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1" name="Google Shape;121;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7" name="Google Shape;127;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4" name="Google Shape;134;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0" name="Google Shape;14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6" name="Google Shape;146;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and Content" type="txAndObj">
  <p:cSld name="TEXT_AND_OBJECT">
    <p:spTree>
      <p:nvGrpSpPr>
        <p:cNvPr id="15" name="Shape 15"/>
        <p:cNvGrpSpPr/>
        <p:nvPr/>
      </p:nvGrpSpPr>
      <p:grpSpPr>
        <a:xfrm>
          <a:off x="0" y="0"/>
          <a:ext cx="0" cy="0"/>
          <a:chOff x="0" y="0"/>
          <a:chExt cx="0" cy="0"/>
        </a:xfrm>
      </p:grpSpPr>
      <p:sp>
        <p:nvSpPr>
          <p:cNvPr id="16" name="Google Shape;16;p24"/>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24"/>
          <p:cNvSpPr txBox="1"/>
          <p:nvPr>
            <p:ph idx="1" type="body"/>
          </p:nvPr>
        </p:nvSpPr>
        <p:spPr>
          <a:xfrm>
            <a:off x="457200" y="1981200"/>
            <a:ext cx="4038600" cy="4114800"/>
          </a:xfrm>
          <a:prstGeom prst="rect">
            <a:avLst/>
          </a:prstGeom>
          <a:noFill/>
          <a:ln>
            <a:noFill/>
          </a:ln>
        </p:spPr>
        <p:txBody>
          <a:bodyPr anchorCtr="0" anchor="t" bIns="45700" lIns="91425" spcFirstLastPara="1" rIns="91425" wrap="square" tIns="45700">
            <a:noAutofit/>
          </a:bodyPr>
          <a:lstStyle>
            <a:lvl1pPr indent="-302895" lvl="0" marL="457200" algn="l">
              <a:spcBef>
                <a:spcPts val="360"/>
              </a:spcBef>
              <a:spcAft>
                <a:spcPts val="0"/>
              </a:spcAft>
              <a:buSzPts val="1170"/>
              <a:buChar char="■"/>
              <a:defRPr/>
            </a:lvl1pPr>
            <a:lvl2pPr indent="-302894" lvl="1" marL="914400" algn="l">
              <a:spcBef>
                <a:spcPts val="360"/>
              </a:spcBef>
              <a:spcAft>
                <a:spcPts val="0"/>
              </a:spcAft>
              <a:buSzPts val="1170"/>
              <a:buChar char="■"/>
              <a:defRPr/>
            </a:lvl2pPr>
            <a:lvl3pPr indent="-302894" lvl="2" marL="1371600" algn="l">
              <a:spcBef>
                <a:spcPts val="360"/>
              </a:spcBef>
              <a:spcAft>
                <a:spcPts val="0"/>
              </a:spcAft>
              <a:buSzPts val="117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02895" lvl="5" marL="2743200" algn="l">
              <a:spcBef>
                <a:spcPts val="360"/>
              </a:spcBef>
              <a:spcAft>
                <a:spcPts val="0"/>
              </a:spcAft>
              <a:buSzPts val="1170"/>
              <a:buChar char="■"/>
              <a:defRPr/>
            </a:lvl6pPr>
            <a:lvl7pPr indent="-302895" lvl="6" marL="3200400" algn="l">
              <a:spcBef>
                <a:spcPts val="360"/>
              </a:spcBef>
              <a:spcAft>
                <a:spcPts val="0"/>
              </a:spcAft>
              <a:buSzPts val="1170"/>
              <a:buChar char="■"/>
              <a:defRPr/>
            </a:lvl7pPr>
            <a:lvl8pPr indent="-302895" lvl="7" marL="3657600" algn="l">
              <a:spcBef>
                <a:spcPts val="360"/>
              </a:spcBef>
              <a:spcAft>
                <a:spcPts val="0"/>
              </a:spcAft>
              <a:buSzPts val="1170"/>
              <a:buChar char="■"/>
              <a:defRPr/>
            </a:lvl8pPr>
            <a:lvl9pPr indent="-302895" lvl="8" marL="4114800" algn="l">
              <a:spcBef>
                <a:spcPts val="360"/>
              </a:spcBef>
              <a:spcAft>
                <a:spcPts val="0"/>
              </a:spcAft>
              <a:buSzPts val="1170"/>
              <a:buChar char="■"/>
              <a:defRPr/>
            </a:lvl9pPr>
          </a:lstStyle>
          <a:p/>
        </p:txBody>
      </p:sp>
      <p:sp>
        <p:nvSpPr>
          <p:cNvPr id="18" name="Google Shape;18;p24"/>
          <p:cNvSpPr txBox="1"/>
          <p:nvPr>
            <p:ph idx="2" type="body"/>
          </p:nvPr>
        </p:nvSpPr>
        <p:spPr>
          <a:xfrm>
            <a:off x="4648200" y="1981200"/>
            <a:ext cx="4038600" cy="4114800"/>
          </a:xfrm>
          <a:prstGeom prst="rect">
            <a:avLst/>
          </a:prstGeom>
          <a:noFill/>
          <a:ln>
            <a:noFill/>
          </a:ln>
        </p:spPr>
        <p:txBody>
          <a:bodyPr anchorCtr="0" anchor="t" bIns="45700" lIns="91425" spcFirstLastPara="1" rIns="91425" wrap="square" tIns="45700">
            <a:noAutofit/>
          </a:bodyPr>
          <a:lstStyle>
            <a:lvl1pPr indent="-302895" lvl="0" marL="457200" algn="l">
              <a:spcBef>
                <a:spcPts val="360"/>
              </a:spcBef>
              <a:spcAft>
                <a:spcPts val="0"/>
              </a:spcAft>
              <a:buSzPts val="1170"/>
              <a:buChar char="■"/>
              <a:defRPr/>
            </a:lvl1pPr>
            <a:lvl2pPr indent="-302894" lvl="1" marL="914400" algn="l">
              <a:spcBef>
                <a:spcPts val="360"/>
              </a:spcBef>
              <a:spcAft>
                <a:spcPts val="0"/>
              </a:spcAft>
              <a:buSzPts val="1170"/>
              <a:buChar char="■"/>
              <a:defRPr/>
            </a:lvl2pPr>
            <a:lvl3pPr indent="-302894" lvl="2" marL="1371600" algn="l">
              <a:spcBef>
                <a:spcPts val="360"/>
              </a:spcBef>
              <a:spcAft>
                <a:spcPts val="0"/>
              </a:spcAft>
              <a:buSzPts val="117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02895" lvl="5" marL="2743200" algn="l">
              <a:spcBef>
                <a:spcPts val="360"/>
              </a:spcBef>
              <a:spcAft>
                <a:spcPts val="0"/>
              </a:spcAft>
              <a:buSzPts val="1170"/>
              <a:buChar char="■"/>
              <a:defRPr/>
            </a:lvl6pPr>
            <a:lvl7pPr indent="-302895" lvl="6" marL="3200400" algn="l">
              <a:spcBef>
                <a:spcPts val="360"/>
              </a:spcBef>
              <a:spcAft>
                <a:spcPts val="0"/>
              </a:spcAft>
              <a:buSzPts val="1170"/>
              <a:buChar char="■"/>
              <a:defRPr/>
            </a:lvl7pPr>
            <a:lvl8pPr indent="-302895" lvl="7" marL="3657600" algn="l">
              <a:spcBef>
                <a:spcPts val="360"/>
              </a:spcBef>
              <a:spcAft>
                <a:spcPts val="0"/>
              </a:spcAft>
              <a:buSzPts val="1170"/>
              <a:buChar char="■"/>
              <a:defRPr/>
            </a:lvl8pPr>
            <a:lvl9pPr indent="-302895" lvl="8" marL="4114800" algn="l">
              <a:spcBef>
                <a:spcPts val="360"/>
              </a:spcBef>
              <a:spcAft>
                <a:spcPts val="0"/>
              </a:spcAft>
              <a:buSzPts val="1170"/>
              <a:buChar char="■"/>
              <a:defRPr/>
            </a:lvl9pPr>
          </a:lstStyle>
          <a:p/>
        </p:txBody>
      </p:sp>
      <p:sp>
        <p:nvSpPr>
          <p:cNvPr id="19" name="Google Shape;19;p24"/>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4"/>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4"/>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2" name="Shape 72"/>
        <p:cNvGrpSpPr/>
        <p:nvPr/>
      </p:nvGrpSpPr>
      <p:grpSpPr>
        <a:xfrm>
          <a:off x="0" y="0"/>
          <a:ext cx="0" cy="0"/>
          <a:chOff x="0" y="0"/>
          <a:chExt cx="0" cy="0"/>
        </a:xfrm>
      </p:grpSpPr>
      <p:sp>
        <p:nvSpPr>
          <p:cNvPr id="73" name="Google Shape;73;p3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4" name="Google Shape;74;p33"/>
          <p:cNvSpPr/>
          <p:nvPr>
            <p:ph idx="2" type="pic"/>
          </p:nvPr>
        </p:nvSpPr>
        <p:spPr>
          <a:xfrm>
            <a:off x="1792288" y="612775"/>
            <a:ext cx="5486400" cy="4114800"/>
          </a:xfrm>
          <a:prstGeom prst="rect">
            <a:avLst/>
          </a:prstGeom>
          <a:noFill/>
          <a:ln>
            <a:noFill/>
          </a:ln>
        </p:spPr>
      </p:sp>
      <p:sp>
        <p:nvSpPr>
          <p:cNvPr id="75" name="Google Shape;75;p3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910"/>
              <a:buNone/>
              <a:defRPr sz="1400"/>
            </a:lvl1pPr>
            <a:lvl2pPr indent="-228600" lvl="1" marL="914400" algn="l">
              <a:spcBef>
                <a:spcPts val="240"/>
              </a:spcBef>
              <a:spcAft>
                <a:spcPts val="0"/>
              </a:spcAft>
              <a:buSzPts val="780"/>
              <a:buNone/>
              <a:defRPr sz="1200"/>
            </a:lvl2pPr>
            <a:lvl3pPr indent="-228600" lvl="2" marL="1371600" algn="l">
              <a:spcBef>
                <a:spcPts val="200"/>
              </a:spcBef>
              <a:spcAft>
                <a:spcPts val="0"/>
              </a:spcAft>
              <a:buSzPts val="650"/>
              <a:buNone/>
              <a:defRPr sz="1000"/>
            </a:lvl3pPr>
            <a:lvl4pPr indent="-228600" lvl="3" marL="1828800" algn="l">
              <a:spcBef>
                <a:spcPts val="180"/>
              </a:spcBef>
              <a:spcAft>
                <a:spcPts val="0"/>
              </a:spcAft>
              <a:buSzPts val="585"/>
              <a:buNone/>
              <a:defRPr sz="900"/>
            </a:lvl4pPr>
            <a:lvl5pPr indent="-228600" lvl="4" marL="2286000" algn="l">
              <a:spcBef>
                <a:spcPts val="180"/>
              </a:spcBef>
              <a:spcAft>
                <a:spcPts val="0"/>
              </a:spcAft>
              <a:buSzPts val="585"/>
              <a:buNone/>
              <a:defRPr sz="900"/>
            </a:lvl5pPr>
            <a:lvl6pPr indent="-228600" lvl="5" marL="2743200" algn="l">
              <a:spcBef>
                <a:spcPts val="180"/>
              </a:spcBef>
              <a:spcAft>
                <a:spcPts val="0"/>
              </a:spcAft>
              <a:buSzPts val="585"/>
              <a:buNone/>
              <a:defRPr sz="900"/>
            </a:lvl6pPr>
            <a:lvl7pPr indent="-228600" lvl="6" marL="3200400" algn="l">
              <a:spcBef>
                <a:spcPts val="180"/>
              </a:spcBef>
              <a:spcAft>
                <a:spcPts val="0"/>
              </a:spcAft>
              <a:buSzPts val="585"/>
              <a:buNone/>
              <a:defRPr sz="900"/>
            </a:lvl7pPr>
            <a:lvl8pPr indent="-228600" lvl="7" marL="3657600" algn="l">
              <a:spcBef>
                <a:spcPts val="180"/>
              </a:spcBef>
              <a:spcAft>
                <a:spcPts val="0"/>
              </a:spcAft>
              <a:buSzPts val="585"/>
              <a:buNone/>
              <a:defRPr sz="900"/>
            </a:lvl8pPr>
            <a:lvl9pPr indent="-228600" lvl="8" marL="4114800" algn="l">
              <a:spcBef>
                <a:spcPts val="180"/>
              </a:spcBef>
              <a:spcAft>
                <a:spcPts val="0"/>
              </a:spcAft>
              <a:buSzPts val="585"/>
              <a:buNone/>
              <a:defRPr sz="900"/>
            </a:lvl9pPr>
          </a:lstStyle>
          <a:p/>
        </p:txBody>
      </p:sp>
      <p:sp>
        <p:nvSpPr>
          <p:cNvPr id="76" name="Google Shape;76;p33"/>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3"/>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3"/>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9" name="Shape 79"/>
        <p:cNvGrpSpPr/>
        <p:nvPr/>
      </p:nvGrpSpPr>
      <p:grpSpPr>
        <a:xfrm>
          <a:off x="0" y="0"/>
          <a:ext cx="0" cy="0"/>
          <a:chOff x="0" y="0"/>
          <a:chExt cx="0" cy="0"/>
        </a:xfrm>
      </p:grpSpPr>
      <p:sp>
        <p:nvSpPr>
          <p:cNvPr id="80" name="Google Shape;80;p34"/>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1" name="Google Shape;81;p34"/>
          <p:cNvSpPr txBox="1"/>
          <p:nvPr>
            <p:ph idx="1" type="body"/>
          </p:nvPr>
        </p:nvSpPr>
        <p:spPr>
          <a:xfrm rot="5400000">
            <a:off x="2514600" y="-76200"/>
            <a:ext cx="4114800" cy="8229600"/>
          </a:xfrm>
          <a:prstGeom prst="rect">
            <a:avLst/>
          </a:prstGeom>
          <a:noFill/>
          <a:ln>
            <a:noFill/>
          </a:ln>
        </p:spPr>
        <p:txBody>
          <a:bodyPr anchorCtr="0" anchor="t" bIns="45700" lIns="91425" spcFirstLastPara="1" rIns="91425" wrap="square" tIns="45700">
            <a:noAutofit/>
          </a:bodyPr>
          <a:lstStyle>
            <a:lvl1pPr indent="-302895" lvl="0" marL="457200" algn="l">
              <a:spcBef>
                <a:spcPts val="360"/>
              </a:spcBef>
              <a:spcAft>
                <a:spcPts val="0"/>
              </a:spcAft>
              <a:buSzPts val="1170"/>
              <a:buChar char="■"/>
              <a:defRPr/>
            </a:lvl1pPr>
            <a:lvl2pPr indent="-302894" lvl="1" marL="914400" algn="l">
              <a:spcBef>
                <a:spcPts val="360"/>
              </a:spcBef>
              <a:spcAft>
                <a:spcPts val="0"/>
              </a:spcAft>
              <a:buSzPts val="1170"/>
              <a:buChar char="■"/>
              <a:defRPr/>
            </a:lvl2pPr>
            <a:lvl3pPr indent="-302894" lvl="2" marL="1371600" algn="l">
              <a:spcBef>
                <a:spcPts val="360"/>
              </a:spcBef>
              <a:spcAft>
                <a:spcPts val="0"/>
              </a:spcAft>
              <a:buSzPts val="117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02895" lvl="5" marL="2743200" algn="l">
              <a:spcBef>
                <a:spcPts val="360"/>
              </a:spcBef>
              <a:spcAft>
                <a:spcPts val="0"/>
              </a:spcAft>
              <a:buSzPts val="1170"/>
              <a:buChar char="■"/>
              <a:defRPr/>
            </a:lvl6pPr>
            <a:lvl7pPr indent="-302895" lvl="6" marL="3200400" algn="l">
              <a:spcBef>
                <a:spcPts val="360"/>
              </a:spcBef>
              <a:spcAft>
                <a:spcPts val="0"/>
              </a:spcAft>
              <a:buSzPts val="1170"/>
              <a:buChar char="■"/>
              <a:defRPr/>
            </a:lvl7pPr>
            <a:lvl8pPr indent="-302895" lvl="7" marL="3657600" algn="l">
              <a:spcBef>
                <a:spcPts val="360"/>
              </a:spcBef>
              <a:spcAft>
                <a:spcPts val="0"/>
              </a:spcAft>
              <a:buSzPts val="1170"/>
              <a:buChar char="■"/>
              <a:defRPr/>
            </a:lvl8pPr>
            <a:lvl9pPr indent="-302895" lvl="8" marL="4114800" algn="l">
              <a:spcBef>
                <a:spcPts val="360"/>
              </a:spcBef>
              <a:spcAft>
                <a:spcPts val="0"/>
              </a:spcAft>
              <a:buSzPts val="1170"/>
              <a:buChar char="■"/>
              <a:defRPr/>
            </a:lvl9pPr>
          </a:lstStyle>
          <a:p/>
        </p:txBody>
      </p:sp>
      <p:sp>
        <p:nvSpPr>
          <p:cNvPr id="82" name="Google Shape;82;p34"/>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4"/>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5" name="Shape 85"/>
        <p:cNvGrpSpPr/>
        <p:nvPr/>
      </p:nvGrpSpPr>
      <p:grpSpPr>
        <a:xfrm>
          <a:off x="0" y="0"/>
          <a:ext cx="0" cy="0"/>
          <a:chOff x="0" y="0"/>
          <a:chExt cx="0" cy="0"/>
        </a:xfrm>
      </p:grpSpPr>
      <p:sp>
        <p:nvSpPr>
          <p:cNvPr id="86" name="Google Shape;86;p35"/>
          <p:cNvSpPr txBox="1"/>
          <p:nvPr>
            <p:ph type="title"/>
          </p:nvPr>
        </p:nvSpPr>
        <p:spPr>
          <a:xfrm rot="5400000">
            <a:off x="4800600" y="2209800"/>
            <a:ext cx="5715000" cy="20574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7" name="Google Shape;87;p35"/>
          <p:cNvSpPr txBox="1"/>
          <p:nvPr>
            <p:ph idx="1" type="body"/>
          </p:nvPr>
        </p:nvSpPr>
        <p:spPr>
          <a:xfrm rot="5400000">
            <a:off x="609600" y="228600"/>
            <a:ext cx="5715000" cy="6019800"/>
          </a:xfrm>
          <a:prstGeom prst="rect">
            <a:avLst/>
          </a:prstGeom>
          <a:noFill/>
          <a:ln>
            <a:noFill/>
          </a:ln>
        </p:spPr>
        <p:txBody>
          <a:bodyPr anchorCtr="0" anchor="t" bIns="45700" lIns="91425" spcFirstLastPara="1" rIns="91425" wrap="square" tIns="45700">
            <a:noAutofit/>
          </a:bodyPr>
          <a:lstStyle>
            <a:lvl1pPr indent="-302895" lvl="0" marL="457200" algn="l">
              <a:spcBef>
                <a:spcPts val="360"/>
              </a:spcBef>
              <a:spcAft>
                <a:spcPts val="0"/>
              </a:spcAft>
              <a:buSzPts val="1170"/>
              <a:buChar char="■"/>
              <a:defRPr/>
            </a:lvl1pPr>
            <a:lvl2pPr indent="-302894" lvl="1" marL="914400" algn="l">
              <a:spcBef>
                <a:spcPts val="360"/>
              </a:spcBef>
              <a:spcAft>
                <a:spcPts val="0"/>
              </a:spcAft>
              <a:buSzPts val="1170"/>
              <a:buChar char="■"/>
              <a:defRPr/>
            </a:lvl2pPr>
            <a:lvl3pPr indent="-302894" lvl="2" marL="1371600" algn="l">
              <a:spcBef>
                <a:spcPts val="360"/>
              </a:spcBef>
              <a:spcAft>
                <a:spcPts val="0"/>
              </a:spcAft>
              <a:buSzPts val="117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02895" lvl="5" marL="2743200" algn="l">
              <a:spcBef>
                <a:spcPts val="360"/>
              </a:spcBef>
              <a:spcAft>
                <a:spcPts val="0"/>
              </a:spcAft>
              <a:buSzPts val="1170"/>
              <a:buChar char="■"/>
              <a:defRPr/>
            </a:lvl6pPr>
            <a:lvl7pPr indent="-302895" lvl="6" marL="3200400" algn="l">
              <a:spcBef>
                <a:spcPts val="360"/>
              </a:spcBef>
              <a:spcAft>
                <a:spcPts val="0"/>
              </a:spcAft>
              <a:buSzPts val="1170"/>
              <a:buChar char="■"/>
              <a:defRPr/>
            </a:lvl7pPr>
            <a:lvl8pPr indent="-302895" lvl="7" marL="3657600" algn="l">
              <a:spcBef>
                <a:spcPts val="360"/>
              </a:spcBef>
              <a:spcAft>
                <a:spcPts val="0"/>
              </a:spcAft>
              <a:buSzPts val="1170"/>
              <a:buChar char="■"/>
              <a:defRPr/>
            </a:lvl8pPr>
            <a:lvl9pPr indent="-302895" lvl="8" marL="4114800" algn="l">
              <a:spcBef>
                <a:spcPts val="360"/>
              </a:spcBef>
              <a:spcAft>
                <a:spcPts val="0"/>
              </a:spcAft>
              <a:buSzPts val="1170"/>
              <a:buChar char="■"/>
              <a:defRPr/>
            </a:lvl9pPr>
          </a:lstStyle>
          <a:p/>
        </p:txBody>
      </p:sp>
      <p:sp>
        <p:nvSpPr>
          <p:cNvPr id="88" name="Google Shape;88;p35"/>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35"/>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35"/>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 name="Shape 22"/>
        <p:cNvGrpSpPr/>
        <p:nvPr/>
      </p:nvGrpSpPr>
      <p:grpSpPr>
        <a:xfrm>
          <a:off x="0" y="0"/>
          <a:ext cx="0" cy="0"/>
          <a:chOff x="0" y="0"/>
          <a:chExt cx="0" cy="0"/>
        </a:xfrm>
      </p:grpSpPr>
      <p:sp>
        <p:nvSpPr>
          <p:cNvPr id="23" name="Google Shape;23;p25"/>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5"/>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5"/>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6" name="Shape 26"/>
        <p:cNvGrpSpPr/>
        <p:nvPr/>
      </p:nvGrpSpPr>
      <p:grpSpPr>
        <a:xfrm>
          <a:off x="0" y="0"/>
          <a:ext cx="0" cy="0"/>
          <a:chOff x="0" y="0"/>
          <a:chExt cx="0" cy="0"/>
        </a:xfrm>
      </p:grpSpPr>
      <p:sp>
        <p:nvSpPr>
          <p:cNvPr id="27" name="Google Shape;27;p26"/>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8" name="Google Shape;28;p26"/>
          <p:cNvSpPr txBox="1"/>
          <p:nvPr>
            <p:ph idx="1" type="body"/>
          </p:nvPr>
        </p:nvSpPr>
        <p:spPr>
          <a:xfrm>
            <a:off x="457200" y="1981200"/>
            <a:ext cx="8229600" cy="4114800"/>
          </a:xfrm>
          <a:prstGeom prst="rect">
            <a:avLst/>
          </a:prstGeom>
          <a:noFill/>
          <a:ln>
            <a:noFill/>
          </a:ln>
        </p:spPr>
        <p:txBody>
          <a:bodyPr anchorCtr="0" anchor="t" bIns="45700" lIns="91425" spcFirstLastPara="1" rIns="91425" wrap="square" tIns="45700">
            <a:noAutofit/>
          </a:bodyPr>
          <a:lstStyle>
            <a:lvl1pPr indent="-302895" lvl="0" marL="457200" algn="l">
              <a:spcBef>
                <a:spcPts val="360"/>
              </a:spcBef>
              <a:spcAft>
                <a:spcPts val="0"/>
              </a:spcAft>
              <a:buSzPts val="1170"/>
              <a:buChar char="■"/>
              <a:defRPr/>
            </a:lvl1pPr>
            <a:lvl2pPr indent="-302894" lvl="1" marL="914400" algn="l">
              <a:spcBef>
                <a:spcPts val="360"/>
              </a:spcBef>
              <a:spcAft>
                <a:spcPts val="0"/>
              </a:spcAft>
              <a:buSzPts val="1170"/>
              <a:buChar char="■"/>
              <a:defRPr/>
            </a:lvl2pPr>
            <a:lvl3pPr indent="-302894" lvl="2" marL="1371600" algn="l">
              <a:spcBef>
                <a:spcPts val="360"/>
              </a:spcBef>
              <a:spcAft>
                <a:spcPts val="0"/>
              </a:spcAft>
              <a:buSzPts val="117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02895" lvl="5" marL="2743200" algn="l">
              <a:spcBef>
                <a:spcPts val="360"/>
              </a:spcBef>
              <a:spcAft>
                <a:spcPts val="0"/>
              </a:spcAft>
              <a:buSzPts val="1170"/>
              <a:buChar char="■"/>
              <a:defRPr/>
            </a:lvl6pPr>
            <a:lvl7pPr indent="-302895" lvl="6" marL="3200400" algn="l">
              <a:spcBef>
                <a:spcPts val="360"/>
              </a:spcBef>
              <a:spcAft>
                <a:spcPts val="0"/>
              </a:spcAft>
              <a:buSzPts val="1170"/>
              <a:buChar char="■"/>
              <a:defRPr/>
            </a:lvl7pPr>
            <a:lvl8pPr indent="-302895" lvl="7" marL="3657600" algn="l">
              <a:spcBef>
                <a:spcPts val="360"/>
              </a:spcBef>
              <a:spcAft>
                <a:spcPts val="0"/>
              </a:spcAft>
              <a:buSzPts val="1170"/>
              <a:buChar char="■"/>
              <a:defRPr/>
            </a:lvl8pPr>
            <a:lvl9pPr indent="-302895" lvl="8" marL="4114800" algn="l">
              <a:spcBef>
                <a:spcPts val="360"/>
              </a:spcBef>
              <a:spcAft>
                <a:spcPts val="0"/>
              </a:spcAft>
              <a:buSzPts val="1170"/>
              <a:buChar char="■"/>
              <a:defRPr/>
            </a:lvl9pPr>
          </a:lstStyle>
          <a:p/>
        </p:txBody>
      </p:sp>
      <p:sp>
        <p:nvSpPr>
          <p:cNvPr id="29" name="Google Shape;29;p26"/>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6"/>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6"/>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2" name="Shape 32"/>
        <p:cNvGrpSpPr/>
        <p:nvPr/>
      </p:nvGrpSpPr>
      <p:grpSpPr>
        <a:xfrm>
          <a:off x="0" y="0"/>
          <a:ext cx="0" cy="0"/>
          <a:chOff x="0" y="0"/>
          <a:chExt cx="0" cy="0"/>
        </a:xfrm>
      </p:grpSpPr>
      <p:sp>
        <p:nvSpPr>
          <p:cNvPr id="33" name="Google Shape;33;p27"/>
          <p:cNvSpPr txBox="1"/>
          <p:nvPr>
            <p:ph type="ctrTitle"/>
          </p:nvPr>
        </p:nvSpPr>
        <p:spPr>
          <a:xfrm>
            <a:off x="685800" y="1676400"/>
            <a:ext cx="7772400" cy="18288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4" name="Google Shape;34;p2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SzPts val="2080"/>
              <a:buFont typeface="Noto Sans Symbols"/>
              <a:buNone/>
              <a:defRPr/>
            </a:lvl1pPr>
            <a:lvl2pPr lvl="1" algn="l">
              <a:spcBef>
                <a:spcPts val="360"/>
              </a:spcBef>
              <a:spcAft>
                <a:spcPts val="0"/>
              </a:spcAft>
              <a:buSzPts val="1170"/>
              <a:buChar char="■"/>
              <a:defRPr/>
            </a:lvl2pPr>
            <a:lvl3pPr lvl="2" algn="l">
              <a:spcBef>
                <a:spcPts val="360"/>
              </a:spcBef>
              <a:spcAft>
                <a:spcPts val="0"/>
              </a:spcAft>
              <a:buSzPts val="1170"/>
              <a:buChar char="■"/>
              <a:defRPr/>
            </a:lvl3pPr>
            <a:lvl4pPr lvl="3" algn="l">
              <a:spcBef>
                <a:spcPts val="360"/>
              </a:spcBef>
              <a:spcAft>
                <a:spcPts val="0"/>
              </a:spcAft>
              <a:buSzPts val="1170"/>
              <a:buChar char="■"/>
              <a:defRPr/>
            </a:lvl4pPr>
            <a:lvl5pPr lvl="4" algn="l">
              <a:spcBef>
                <a:spcPts val="360"/>
              </a:spcBef>
              <a:spcAft>
                <a:spcPts val="0"/>
              </a:spcAft>
              <a:buSzPts val="1170"/>
              <a:buChar char="■"/>
              <a:defRPr/>
            </a:lvl5pPr>
            <a:lvl6pPr lvl="5" algn="l">
              <a:spcBef>
                <a:spcPts val="360"/>
              </a:spcBef>
              <a:spcAft>
                <a:spcPts val="0"/>
              </a:spcAft>
              <a:buSzPts val="1170"/>
              <a:buChar char="■"/>
              <a:defRPr/>
            </a:lvl6pPr>
            <a:lvl7pPr lvl="6" algn="l">
              <a:spcBef>
                <a:spcPts val="360"/>
              </a:spcBef>
              <a:spcAft>
                <a:spcPts val="0"/>
              </a:spcAft>
              <a:buSzPts val="1170"/>
              <a:buChar char="■"/>
              <a:defRPr/>
            </a:lvl7pPr>
            <a:lvl8pPr lvl="7" algn="l">
              <a:spcBef>
                <a:spcPts val="360"/>
              </a:spcBef>
              <a:spcAft>
                <a:spcPts val="0"/>
              </a:spcAft>
              <a:buSzPts val="1170"/>
              <a:buChar char="■"/>
              <a:defRPr/>
            </a:lvl8pPr>
            <a:lvl9pPr lvl="8" algn="l">
              <a:spcBef>
                <a:spcPts val="360"/>
              </a:spcBef>
              <a:spcAft>
                <a:spcPts val="0"/>
              </a:spcAft>
              <a:buSzPts val="1170"/>
              <a:buChar char="■"/>
              <a:defRPr/>
            </a:lvl9pPr>
          </a:lstStyle>
          <a:p/>
        </p:txBody>
      </p:sp>
      <p:sp>
        <p:nvSpPr>
          <p:cNvPr id="35" name="Google Shape;35;p27"/>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7"/>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7"/>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8" name="Shape 38"/>
        <p:cNvGrpSpPr/>
        <p:nvPr/>
      </p:nvGrpSpPr>
      <p:grpSpPr>
        <a:xfrm>
          <a:off x="0" y="0"/>
          <a:ext cx="0" cy="0"/>
          <a:chOff x="0" y="0"/>
          <a:chExt cx="0" cy="0"/>
        </a:xfrm>
      </p:grpSpPr>
      <p:sp>
        <p:nvSpPr>
          <p:cNvPr id="39" name="Google Shape;39;p2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0" name="Google Shape;40;p2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spcBef>
                <a:spcPts val="400"/>
              </a:spcBef>
              <a:spcAft>
                <a:spcPts val="0"/>
              </a:spcAft>
              <a:buSzPts val="1300"/>
              <a:buNone/>
              <a:defRPr sz="2000"/>
            </a:lvl1pPr>
            <a:lvl2pPr indent="-228600" lvl="1" marL="914400" algn="l">
              <a:spcBef>
                <a:spcPts val="360"/>
              </a:spcBef>
              <a:spcAft>
                <a:spcPts val="0"/>
              </a:spcAft>
              <a:buSzPts val="1170"/>
              <a:buNone/>
              <a:defRPr sz="1800"/>
            </a:lvl2pPr>
            <a:lvl3pPr indent="-228600" lvl="2" marL="1371600" algn="l">
              <a:spcBef>
                <a:spcPts val="320"/>
              </a:spcBef>
              <a:spcAft>
                <a:spcPts val="0"/>
              </a:spcAft>
              <a:buSzPts val="1040"/>
              <a:buNone/>
              <a:defRPr sz="1600"/>
            </a:lvl3pPr>
            <a:lvl4pPr indent="-228600" lvl="3" marL="1828800" algn="l">
              <a:spcBef>
                <a:spcPts val="280"/>
              </a:spcBef>
              <a:spcAft>
                <a:spcPts val="0"/>
              </a:spcAft>
              <a:buSzPts val="910"/>
              <a:buNone/>
              <a:defRPr sz="1400"/>
            </a:lvl4pPr>
            <a:lvl5pPr indent="-228600" lvl="4" marL="2286000" algn="l">
              <a:spcBef>
                <a:spcPts val="280"/>
              </a:spcBef>
              <a:spcAft>
                <a:spcPts val="0"/>
              </a:spcAft>
              <a:buSzPts val="910"/>
              <a:buNone/>
              <a:defRPr sz="1400"/>
            </a:lvl5pPr>
            <a:lvl6pPr indent="-228600" lvl="5" marL="2743200" algn="l">
              <a:spcBef>
                <a:spcPts val="280"/>
              </a:spcBef>
              <a:spcAft>
                <a:spcPts val="0"/>
              </a:spcAft>
              <a:buSzPts val="910"/>
              <a:buNone/>
              <a:defRPr sz="1400"/>
            </a:lvl6pPr>
            <a:lvl7pPr indent="-228600" lvl="6" marL="3200400" algn="l">
              <a:spcBef>
                <a:spcPts val="280"/>
              </a:spcBef>
              <a:spcAft>
                <a:spcPts val="0"/>
              </a:spcAft>
              <a:buSzPts val="910"/>
              <a:buNone/>
              <a:defRPr sz="1400"/>
            </a:lvl7pPr>
            <a:lvl8pPr indent="-228600" lvl="7" marL="3657600" algn="l">
              <a:spcBef>
                <a:spcPts val="280"/>
              </a:spcBef>
              <a:spcAft>
                <a:spcPts val="0"/>
              </a:spcAft>
              <a:buSzPts val="910"/>
              <a:buNone/>
              <a:defRPr sz="1400"/>
            </a:lvl8pPr>
            <a:lvl9pPr indent="-228600" lvl="8" marL="4114800" algn="l">
              <a:spcBef>
                <a:spcPts val="280"/>
              </a:spcBef>
              <a:spcAft>
                <a:spcPts val="0"/>
              </a:spcAft>
              <a:buSzPts val="910"/>
              <a:buNone/>
              <a:defRPr sz="1400"/>
            </a:lvl9pPr>
          </a:lstStyle>
          <a:p/>
        </p:txBody>
      </p:sp>
      <p:sp>
        <p:nvSpPr>
          <p:cNvPr id="41" name="Google Shape;41;p28"/>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8"/>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8"/>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4" name="Shape 44"/>
        <p:cNvGrpSpPr/>
        <p:nvPr/>
      </p:nvGrpSpPr>
      <p:grpSpPr>
        <a:xfrm>
          <a:off x="0" y="0"/>
          <a:ext cx="0" cy="0"/>
          <a:chOff x="0" y="0"/>
          <a:chExt cx="0" cy="0"/>
        </a:xfrm>
      </p:grpSpPr>
      <p:sp>
        <p:nvSpPr>
          <p:cNvPr id="45" name="Google Shape;45;p29"/>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6" name="Google Shape;46;p29"/>
          <p:cNvSpPr txBox="1"/>
          <p:nvPr>
            <p:ph idx="1" type="body"/>
          </p:nvPr>
        </p:nvSpPr>
        <p:spPr>
          <a:xfrm>
            <a:off x="457200" y="1981200"/>
            <a:ext cx="4038600" cy="4114800"/>
          </a:xfrm>
          <a:prstGeom prst="rect">
            <a:avLst/>
          </a:prstGeom>
          <a:noFill/>
          <a:ln>
            <a:noFill/>
          </a:ln>
        </p:spPr>
        <p:txBody>
          <a:bodyPr anchorCtr="0" anchor="t" bIns="45700" lIns="91425" spcFirstLastPara="1" rIns="91425" wrap="square" tIns="45700">
            <a:noAutofit/>
          </a:bodyPr>
          <a:lstStyle>
            <a:lvl1pPr indent="-344170" lvl="0" marL="457200" algn="l">
              <a:spcBef>
                <a:spcPts val="560"/>
              </a:spcBef>
              <a:spcAft>
                <a:spcPts val="0"/>
              </a:spcAft>
              <a:buSzPts val="1820"/>
              <a:buChar char="■"/>
              <a:defRPr sz="2800"/>
            </a:lvl1pPr>
            <a:lvl2pPr indent="-327660" lvl="1" marL="914400" algn="l">
              <a:spcBef>
                <a:spcPts val="480"/>
              </a:spcBef>
              <a:spcAft>
                <a:spcPts val="0"/>
              </a:spcAft>
              <a:buSzPts val="1560"/>
              <a:buChar char="■"/>
              <a:defRPr sz="2400"/>
            </a:lvl2pPr>
            <a:lvl3pPr indent="-311150" lvl="2" marL="1371600" algn="l">
              <a:spcBef>
                <a:spcPts val="400"/>
              </a:spcBef>
              <a:spcAft>
                <a:spcPts val="0"/>
              </a:spcAft>
              <a:buSzPts val="13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02895" lvl="5" marL="2743200" algn="l">
              <a:spcBef>
                <a:spcPts val="360"/>
              </a:spcBef>
              <a:spcAft>
                <a:spcPts val="0"/>
              </a:spcAft>
              <a:buSzPts val="1170"/>
              <a:buChar char="■"/>
              <a:defRPr sz="1800"/>
            </a:lvl6pPr>
            <a:lvl7pPr indent="-302895" lvl="6" marL="3200400" algn="l">
              <a:spcBef>
                <a:spcPts val="360"/>
              </a:spcBef>
              <a:spcAft>
                <a:spcPts val="0"/>
              </a:spcAft>
              <a:buSzPts val="1170"/>
              <a:buChar char="■"/>
              <a:defRPr sz="1800"/>
            </a:lvl7pPr>
            <a:lvl8pPr indent="-302895" lvl="7" marL="3657600" algn="l">
              <a:spcBef>
                <a:spcPts val="360"/>
              </a:spcBef>
              <a:spcAft>
                <a:spcPts val="0"/>
              </a:spcAft>
              <a:buSzPts val="1170"/>
              <a:buChar char="■"/>
              <a:defRPr sz="1800"/>
            </a:lvl8pPr>
            <a:lvl9pPr indent="-302895" lvl="8" marL="4114800" algn="l">
              <a:spcBef>
                <a:spcPts val="360"/>
              </a:spcBef>
              <a:spcAft>
                <a:spcPts val="0"/>
              </a:spcAft>
              <a:buSzPts val="1170"/>
              <a:buChar char="■"/>
              <a:defRPr sz="1800"/>
            </a:lvl9pPr>
          </a:lstStyle>
          <a:p/>
        </p:txBody>
      </p:sp>
      <p:sp>
        <p:nvSpPr>
          <p:cNvPr id="47" name="Google Shape;47;p29"/>
          <p:cNvSpPr txBox="1"/>
          <p:nvPr>
            <p:ph idx="2" type="body"/>
          </p:nvPr>
        </p:nvSpPr>
        <p:spPr>
          <a:xfrm>
            <a:off x="4648200" y="1981200"/>
            <a:ext cx="4038600" cy="4114800"/>
          </a:xfrm>
          <a:prstGeom prst="rect">
            <a:avLst/>
          </a:prstGeom>
          <a:noFill/>
          <a:ln>
            <a:noFill/>
          </a:ln>
        </p:spPr>
        <p:txBody>
          <a:bodyPr anchorCtr="0" anchor="t" bIns="45700" lIns="91425" spcFirstLastPara="1" rIns="91425" wrap="square" tIns="45700">
            <a:noAutofit/>
          </a:bodyPr>
          <a:lstStyle>
            <a:lvl1pPr indent="-344170" lvl="0" marL="457200" algn="l">
              <a:spcBef>
                <a:spcPts val="560"/>
              </a:spcBef>
              <a:spcAft>
                <a:spcPts val="0"/>
              </a:spcAft>
              <a:buSzPts val="1820"/>
              <a:buChar char="■"/>
              <a:defRPr sz="2800"/>
            </a:lvl1pPr>
            <a:lvl2pPr indent="-327660" lvl="1" marL="914400" algn="l">
              <a:spcBef>
                <a:spcPts val="480"/>
              </a:spcBef>
              <a:spcAft>
                <a:spcPts val="0"/>
              </a:spcAft>
              <a:buSzPts val="1560"/>
              <a:buChar char="■"/>
              <a:defRPr sz="2400"/>
            </a:lvl2pPr>
            <a:lvl3pPr indent="-311150" lvl="2" marL="1371600" algn="l">
              <a:spcBef>
                <a:spcPts val="400"/>
              </a:spcBef>
              <a:spcAft>
                <a:spcPts val="0"/>
              </a:spcAft>
              <a:buSzPts val="13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02895" lvl="5" marL="2743200" algn="l">
              <a:spcBef>
                <a:spcPts val="360"/>
              </a:spcBef>
              <a:spcAft>
                <a:spcPts val="0"/>
              </a:spcAft>
              <a:buSzPts val="1170"/>
              <a:buChar char="■"/>
              <a:defRPr sz="1800"/>
            </a:lvl6pPr>
            <a:lvl7pPr indent="-302895" lvl="6" marL="3200400" algn="l">
              <a:spcBef>
                <a:spcPts val="360"/>
              </a:spcBef>
              <a:spcAft>
                <a:spcPts val="0"/>
              </a:spcAft>
              <a:buSzPts val="1170"/>
              <a:buChar char="■"/>
              <a:defRPr sz="1800"/>
            </a:lvl7pPr>
            <a:lvl8pPr indent="-302895" lvl="7" marL="3657600" algn="l">
              <a:spcBef>
                <a:spcPts val="360"/>
              </a:spcBef>
              <a:spcAft>
                <a:spcPts val="0"/>
              </a:spcAft>
              <a:buSzPts val="1170"/>
              <a:buChar char="■"/>
              <a:defRPr sz="1800"/>
            </a:lvl8pPr>
            <a:lvl9pPr indent="-302895" lvl="8" marL="4114800" algn="l">
              <a:spcBef>
                <a:spcPts val="360"/>
              </a:spcBef>
              <a:spcAft>
                <a:spcPts val="0"/>
              </a:spcAft>
              <a:buSzPts val="1170"/>
              <a:buChar char="■"/>
              <a:defRPr sz="1800"/>
            </a:lvl9pPr>
          </a:lstStyle>
          <a:p/>
        </p:txBody>
      </p:sp>
      <p:sp>
        <p:nvSpPr>
          <p:cNvPr id="48" name="Google Shape;48;p29"/>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9"/>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9"/>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1" name="Shape 51"/>
        <p:cNvGrpSpPr/>
        <p:nvPr/>
      </p:nvGrpSpPr>
      <p:grpSpPr>
        <a:xfrm>
          <a:off x="0" y="0"/>
          <a:ext cx="0" cy="0"/>
          <a:chOff x="0" y="0"/>
          <a:chExt cx="0" cy="0"/>
        </a:xfrm>
      </p:grpSpPr>
      <p:sp>
        <p:nvSpPr>
          <p:cNvPr id="52" name="Google Shape;52;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3" name="Google Shape;53;p3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560"/>
              <a:buNone/>
              <a:defRPr b="1" sz="2400"/>
            </a:lvl1pPr>
            <a:lvl2pPr indent="-228600" lvl="1" marL="914400" algn="l">
              <a:spcBef>
                <a:spcPts val="400"/>
              </a:spcBef>
              <a:spcAft>
                <a:spcPts val="0"/>
              </a:spcAft>
              <a:buSzPts val="1300"/>
              <a:buNone/>
              <a:defRPr b="1" sz="2000"/>
            </a:lvl2pPr>
            <a:lvl3pPr indent="-228600" lvl="2" marL="1371600" algn="l">
              <a:spcBef>
                <a:spcPts val="360"/>
              </a:spcBef>
              <a:spcAft>
                <a:spcPts val="0"/>
              </a:spcAft>
              <a:buSzPts val="117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228600" lvl="5" marL="2743200" algn="l">
              <a:spcBef>
                <a:spcPts val="320"/>
              </a:spcBef>
              <a:spcAft>
                <a:spcPts val="0"/>
              </a:spcAft>
              <a:buSzPts val="1040"/>
              <a:buNone/>
              <a:defRPr b="1" sz="1600"/>
            </a:lvl6pPr>
            <a:lvl7pPr indent="-228600" lvl="6" marL="3200400" algn="l">
              <a:spcBef>
                <a:spcPts val="320"/>
              </a:spcBef>
              <a:spcAft>
                <a:spcPts val="0"/>
              </a:spcAft>
              <a:buSzPts val="1040"/>
              <a:buNone/>
              <a:defRPr b="1" sz="1600"/>
            </a:lvl7pPr>
            <a:lvl8pPr indent="-228600" lvl="7" marL="3657600" algn="l">
              <a:spcBef>
                <a:spcPts val="320"/>
              </a:spcBef>
              <a:spcAft>
                <a:spcPts val="0"/>
              </a:spcAft>
              <a:buSzPts val="1040"/>
              <a:buNone/>
              <a:defRPr b="1" sz="1600"/>
            </a:lvl8pPr>
            <a:lvl9pPr indent="-228600" lvl="8" marL="4114800" algn="l">
              <a:spcBef>
                <a:spcPts val="320"/>
              </a:spcBef>
              <a:spcAft>
                <a:spcPts val="0"/>
              </a:spcAft>
              <a:buSzPts val="1040"/>
              <a:buNone/>
              <a:defRPr b="1" sz="1600"/>
            </a:lvl9pPr>
          </a:lstStyle>
          <a:p/>
        </p:txBody>
      </p:sp>
      <p:sp>
        <p:nvSpPr>
          <p:cNvPr id="54" name="Google Shape;54;p3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27660" lvl="0" marL="457200" algn="l">
              <a:spcBef>
                <a:spcPts val="480"/>
              </a:spcBef>
              <a:spcAft>
                <a:spcPts val="0"/>
              </a:spcAft>
              <a:buSzPts val="1560"/>
              <a:buChar char="■"/>
              <a:defRPr sz="2400"/>
            </a:lvl1pPr>
            <a:lvl2pPr indent="-311150" lvl="1" marL="914400" algn="l">
              <a:spcBef>
                <a:spcPts val="400"/>
              </a:spcBef>
              <a:spcAft>
                <a:spcPts val="0"/>
              </a:spcAft>
              <a:buSzPts val="1300"/>
              <a:buChar char="■"/>
              <a:defRPr sz="2000"/>
            </a:lvl2pPr>
            <a:lvl3pPr indent="-302894" lvl="2" marL="1371600" algn="l">
              <a:spcBef>
                <a:spcPts val="360"/>
              </a:spcBef>
              <a:spcAft>
                <a:spcPts val="0"/>
              </a:spcAft>
              <a:buSzPts val="117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294639" lvl="5" marL="2743200" algn="l">
              <a:spcBef>
                <a:spcPts val="320"/>
              </a:spcBef>
              <a:spcAft>
                <a:spcPts val="0"/>
              </a:spcAft>
              <a:buSzPts val="1040"/>
              <a:buChar char="■"/>
              <a:defRPr sz="1600"/>
            </a:lvl6pPr>
            <a:lvl7pPr indent="-294639" lvl="6" marL="3200400" algn="l">
              <a:spcBef>
                <a:spcPts val="320"/>
              </a:spcBef>
              <a:spcAft>
                <a:spcPts val="0"/>
              </a:spcAft>
              <a:buSzPts val="1040"/>
              <a:buChar char="■"/>
              <a:defRPr sz="1600"/>
            </a:lvl7pPr>
            <a:lvl8pPr indent="-294640" lvl="7" marL="3657600" algn="l">
              <a:spcBef>
                <a:spcPts val="320"/>
              </a:spcBef>
              <a:spcAft>
                <a:spcPts val="0"/>
              </a:spcAft>
              <a:buSzPts val="1040"/>
              <a:buChar char="■"/>
              <a:defRPr sz="1600"/>
            </a:lvl8pPr>
            <a:lvl9pPr indent="-294640" lvl="8" marL="4114800" algn="l">
              <a:spcBef>
                <a:spcPts val="320"/>
              </a:spcBef>
              <a:spcAft>
                <a:spcPts val="0"/>
              </a:spcAft>
              <a:buSzPts val="1040"/>
              <a:buChar char="■"/>
              <a:defRPr sz="1600"/>
            </a:lvl9pPr>
          </a:lstStyle>
          <a:p/>
        </p:txBody>
      </p:sp>
      <p:sp>
        <p:nvSpPr>
          <p:cNvPr id="55" name="Google Shape;55;p3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SzPts val="1560"/>
              <a:buNone/>
              <a:defRPr b="1" sz="2400"/>
            </a:lvl1pPr>
            <a:lvl2pPr indent="-228600" lvl="1" marL="914400" algn="l">
              <a:spcBef>
                <a:spcPts val="400"/>
              </a:spcBef>
              <a:spcAft>
                <a:spcPts val="0"/>
              </a:spcAft>
              <a:buSzPts val="1300"/>
              <a:buNone/>
              <a:defRPr b="1" sz="2000"/>
            </a:lvl2pPr>
            <a:lvl3pPr indent="-228600" lvl="2" marL="1371600" algn="l">
              <a:spcBef>
                <a:spcPts val="360"/>
              </a:spcBef>
              <a:spcAft>
                <a:spcPts val="0"/>
              </a:spcAft>
              <a:buSzPts val="117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228600" lvl="5" marL="2743200" algn="l">
              <a:spcBef>
                <a:spcPts val="320"/>
              </a:spcBef>
              <a:spcAft>
                <a:spcPts val="0"/>
              </a:spcAft>
              <a:buSzPts val="1040"/>
              <a:buNone/>
              <a:defRPr b="1" sz="1600"/>
            </a:lvl6pPr>
            <a:lvl7pPr indent="-228600" lvl="6" marL="3200400" algn="l">
              <a:spcBef>
                <a:spcPts val="320"/>
              </a:spcBef>
              <a:spcAft>
                <a:spcPts val="0"/>
              </a:spcAft>
              <a:buSzPts val="1040"/>
              <a:buNone/>
              <a:defRPr b="1" sz="1600"/>
            </a:lvl7pPr>
            <a:lvl8pPr indent="-228600" lvl="7" marL="3657600" algn="l">
              <a:spcBef>
                <a:spcPts val="320"/>
              </a:spcBef>
              <a:spcAft>
                <a:spcPts val="0"/>
              </a:spcAft>
              <a:buSzPts val="1040"/>
              <a:buNone/>
              <a:defRPr b="1" sz="1600"/>
            </a:lvl8pPr>
            <a:lvl9pPr indent="-228600" lvl="8" marL="4114800" algn="l">
              <a:spcBef>
                <a:spcPts val="320"/>
              </a:spcBef>
              <a:spcAft>
                <a:spcPts val="0"/>
              </a:spcAft>
              <a:buSzPts val="1040"/>
              <a:buNone/>
              <a:defRPr b="1" sz="1600"/>
            </a:lvl9pPr>
          </a:lstStyle>
          <a:p/>
        </p:txBody>
      </p:sp>
      <p:sp>
        <p:nvSpPr>
          <p:cNvPr id="56" name="Google Shape;56;p3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27660" lvl="0" marL="457200" algn="l">
              <a:spcBef>
                <a:spcPts val="480"/>
              </a:spcBef>
              <a:spcAft>
                <a:spcPts val="0"/>
              </a:spcAft>
              <a:buSzPts val="1560"/>
              <a:buChar char="■"/>
              <a:defRPr sz="2400"/>
            </a:lvl1pPr>
            <a:lvl2pPr indent="-311150" lvl="1" marL="914400" algn="l">
              <a:spcBef>
                <a:spcPts val="400"/>
              </a:spcBef>
              <a:spcAft>
                <a:spcPts val="0"/>
              </a:spcAft>
              <a:buSzPts val="1300"/>
              <a:buChar char="■"/>
              <a:defRPr sz="2000"/>
            </a:lvl2pPr>
            <a:lvl3pPr indent="-302894" lvl="2" marL="1371600" algn="l">
              <a:spcBef>
                <a:spcPts val="360"/>
              </a:spcBef>
              <a:spcAft>
                <a:spcPts val="0"/>
              </a:spcAft>
              <a:buSzPts val="117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294639" lvl="5" marL="2743200" algn="l">
              <a:spcBef>
                <a:spcPts val="320"/>
              </a:spcBef>
              <a:spcAft>
                <a:spcPts val="0"/>
              </a:spcAft>
              <a:buSzPts val="1040"/>
              <a:buChar char="■"/>
              <a:defRPr sz="1600"/>
            </a:lvl6pPr>
            <a:lvl7pPr indent="-294639" lvl="6" marL="3200400" algn="l">
              <a:spcBef>
                <a:spcPts val="320"/>
              </a:spcBef>
              <a:spcAft>
                <a:spcPts val="0"/>
              </a:spcAft>
              <a:buSzPts val="1040"/>
              <a:buChar char="■"/>
              <a:defRPr sz="1600"/>
            </a:lvl7pPr>
            <a:lvl8pPr indent="-294640" lvl="7" marL="3657600" algn="l">
              <a:spcBef>
                <a:spcPts val="320"/>
              </a:spcBef>
              <a:spcAft>
                <a:spcPts val="0"/>
              </a:spcAft>
              <a:buSzPts val="1040"/>
              <a:buChar char="■"/>
              <a:defRPr sz="1600"/>
            </a:lvl8pPr>
            <a:lvl9pPr indent="-294640" lvl="8" marL="4114800" algn="l">
              <a:spcBef>
                <a:spcPts val="320"/>
              </a:spcBef>
              <a:spcAft>
                <a:spcPts val="0"/>
              </a:spcAft>
              <a:buSzPts val="1040"/>
              <a:buChar char="■"/>
              <a:defRPr sz="1600"/>
            </a:lvl9pPr>
          </a:lstStyle>
          <a:p/>
        </p:txBody>
      </p:sp>
      <p:sp>
        <p:nvSpPr>
          <p:cNvPr id="57" name="Google Shape;57;p30"/>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30"/>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0"/>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0" name="Shape 60"/>
        <p:cNvGrpSpPr/>
        <p:nvPr/>
      </p:nvGrpSpPr>
      <p:grpSpPr>
        <a:xfrm>
          <a:off x="0" y="0"/>
          <a:ext cx="0" cy="0"/>
          <a:chOff x="0" y="0"/>
          <a:chExt cx="0" cy="0"/>
        </a:xfrm>
      </p:grpSpPr>
      <p:sp>
        <p:nvSpPr>
          <p:cNvPr id="61" name="Google Shape;61;p31"/>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2" name="Google Shape;62;p31"/>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1"/>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1"/>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5" name="Shape 65"/>
        <p:cNvGrpSpPr/>
        <p:nvPr/>
      </p:nvGrpSpPr>
      <p:grpSpPr>
        <a:xfrm>
          <a:off x="0" y="0"/>
          <a:ext cx="0" cy="0"/>
          <a:chOff x="0" y="0"/>
          <a:chExt cx="0" cy="0"/>
        </a:xfrm>
      </p:grpSpPr>
      <p:sp>
        <p:nvSpPr>
          <p:cNvPr id="66" name="Google Shape;66;p3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7" name="Google Shape;67;p3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360680" lvl="0" marL="457200" algn="l">
              <a:spcBef>
                <a:spcPts val="640"/>
              </a:spcBef>
              <a:spcAft>
                <a:spcPts val="0"/>
              </a:spcAft>
              <a:buSzPts val="2080"/>
              <a:buChar char="■"/>
              <a:defRPr sz="3200"/>
            </a:lvl1pPr>
            <a:lvl2pPr indent="-344169" lvl="1" marL="914400" algn="l">
              <a:spcBef>
                <a:spcPts val="560"/>
              </a:spcBef>
              <a:spcAft>
                <a:spcPts val="0"/>
              </a:spcAft>
              <a:buSzPts val="1820"/>
              <a:buChar char="■"/>
              <a:defRPr sz="2800"/>
            </a:lvl2pPr>
            <a:lvl3pPr indent="-327660" lvl="2" marL="1371600" algn="l">
              <a:spcBef>
                <a:spcPts val="480"/>
              </a:spcBef>
              <a:spcAft>
                <a:spcPts val="0"/>
              </a:spcAft>
              <a:buSzPts val="1560"/>
              <a:buChar char="■"/>
              <a:defRPr sz="2400"/>
            </a:lvl3pPr>
            <a:lvl4pPr indent="-311150" lvl="3" marL="1828800" algn="l">
              <a:spcBef>
                <a:spcPts val="400"/>
              </a:spcBef>
              <a:spcAft>
                <a:spcPts val="0"/>
              </a:spcAft>
              <a:buSzPts val="1300"/>
              <a:buChar char="■"/>
              <a:defRPr sz="2000"/>
            </a:lvl4pPr>
            <a:lvl5pPr indent="-311150" lvl="4" marL="2286000" algn="l">
              <a:spcBef>
                <a:spcPts val="400"/>
              </a:spcBef>
              <a:spcAft>
                <a:spcPts val="0"/>
              </a:spcAft>
              <a:buSzPts val="1300"/>
              <a:buChar char="■"/>
              <a:defRPr sz="2000"/>
            </a:lvl5pPr>
            <a:lvl6pPr indent="-311150" lvl="5" marL="2743200" algn="l">
              <a:spcBef>
                <a:spcPts val="400"/>
              </a:spcBef>
              <a:spcAft>
                <a:spcPts val="0"/>
              </a:spcAft>
              <a:buSzPts val="1300"/>
              <a:buChar char="■"/>
              <a:defRPr sz="2000"/>
            </a:lvl6pPr>
            <a:lvl7pPr indent="-311150" lvl="6" marL="3200400" algn="l">
              <a:spcBef>
                <a:spcPts val="400"/>
              </a:spcBef>
              <a:spcAft>
                <a:spcPts val="0"/>
              </a:spcAft>
              <a:buSzPts val="1300"/>
              <a:buChar char="■"/>
              <a:defRPr sz="2000"/>
            </a:lvl7pPr>
            <a:lvl8pPr indent="-311150" lvl="7" marL="3657600" algn="l">
              <a:spcBef>
                <a:spcPts val="400"/>
              </a:spcBef>
              <a:spcAft>
                <a:spcPts val="0"/>
              </a:spcAft>
              <a:buSzPts val="1300"/>
              <a:buChar char="■"/>
              <a:defRPr sz="2000"/>
            </a:lvl8pPr>
            <a:lvl9pPr indent="-311150" lvl="8" marL="4114800" algn="l">
              <a:spcBef>
                <a:spcPts val="400"/>
              </a:spcBef>
              <a:spcAft>
                <a:spcPts val="0"/>
              </a:spcAft>
              <a:buSzPts val="1300"/>
              <a:buChar char="■"/>
              <a:defRPr sz="2000"/>
            </a:lvl9pPr>
          </a:lstStyle>
          <a:p/>
        </p:txBody>
      </p:sp>
      <p:sp>
        <p:nvSpPr>
          <p:cNvPr id="68" name="Google Shape;68;p3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spcBef>
                <a:spcPts val="280"/>
              </a:spcBef>
              <a:spcAft>
                <a:spcPts val="0"/>
              </a:spcAft>
              <a:buSzPts val="910"/>
              <a:buNone/>
              <a:defRPr sz="1400"/>
            </a:lvl1pPr>
            <a:lvl2pPr indent="-228600" lvl="1" marL="914400" algn="l">
              <a:spcBef>
                <a:spcPts val="240"/>
              </a:spcBef>
              <a:spcAft>
                <a:spcPts val="0"/>
              </a:spcAft>
              <a:buSzPts val="780"/>
              <a:buNone/>
              <a:defRPr sz="1200"/>
            </a:lvl2pPr>
            <a:lvl3pPr indent="-228600" lvl="2" marL="1371600" algn="l">
              <a:spcBef>
                <a:spcPts val="200"/>
              </a:spcBef>
              <a:spcAft>
                <a:spcPts val="0"/>
              </a:spcAft>
              <a:buSzPts val="650"/>
              <a:buNone/>
              <a:defRPr sz="1000"/>
            </a:lvl3pPr>
            <a:lvl4pPr indent="-228600" lvl="3" marL="1828800" algn="l">
              <a:spcBef>
                <a:spcPts val="180"/>
              </a:spcBef>
              <a:spcAft>
                <a:spcPts val="0"/>
              </a:spcAft>
              <a:buSzPts val="585"/>
              <a:buNone/>
              <a:defRPr sz="900"/>
            </a:lvl4pPr>
            <a:lvl5pPr indent="-228600" lvl="4" marL="2286000" algn="l">
              <a:spcBef>
                <a:spcPts val="180"/>
              </a:spcBef>
              <a:spcAft>
                <a:spcPts val="0"/>
              </a:spcAft>
              <a:buSzPts val="585"/>
              <a:buNone/>
              <a:defRPr sz="900"/>
            </a:lvl5pPr>
            <a:lvl6pPr indent="-228600" lvl="5" marL="2743200" algn="l">
              <a:spcBef>
                <a:spcPts val="180"/>
              </a:spcBef>
              <a:spcAft>
                <a:spcPts val="0"/>
              </a:spcAft>
              <a:buSzPts val="585"/>
              <a:buNone/>
              <a:defRPr sz="900"/>
            </a:lvl6pPr>
            <a:lvl7pPr indent="-228600" lvl="6" marL="3200400" algn="l">
              <a:spcBef>
                <a:spcPts val="180"/>
              </a:spcBef>
              <a:spcAft>
                <a:spcPts val="0"/>
              </a:spcAft>
              <a:buSzPts val="585"/>
              <a:buNone/>
              <a:defRPr sz="900"/>
            </a:lvl7pPr>
            <a:lvl8pPr indent="-228600" lvl="7" marL="3657600" algn="l">
              <a:spcBef>
                <a:spcPts val="180"/>
              </a:spcBef>
              <a:spcAft>
                <a:spcPts val="0"/>
              </a:spcAft>
              <a:buSzPts val="585"/>
              <a:buNone/>
              <a:defRPr sz="900"/>
            </a:lvl8pPr>
            <a:lvl9pPr indent="-228600" lvl="8" marL="4114800" algn="l">
              <a:spcBef>
                <a:spcPts val="180"/>
              </a:spcBef>
              <a:spcAft>
                <a:spcPts val="0"/>
              </a:spcAft>
              <a:buSzPts val="585"/>
              <a:buNone/>
              <a:defRPr sz="900"/>
            </a:lvl9pPr>
          </a:lstStyle>
          <a:p/>
        </p:txBody>
      </p:sp>
      <p:sp>
        <p:nvSpPr>
          <p:cNvPr id="69" name="Google Shape;69;p32"/>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2"/>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2"/>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sz="1400">
                <a:solidFill>
                  <a:schemeClr val="lt1"/>
                </a:solidFill>
                <a:latin typeface="Arial"/>
                <a:ea typeface="Arial"/>
                <a:cs typeface="Arial"/>
                <a:sym typeface="Arial"/>
              </a:defRPr>
            </a:lvl1pPr>
            <a:lvl2pPr indent="0" lvl="1" marL="0" marR="0" algn="r">
              <a:spcBef>
                <a:spcPts val="0"/>
              </a:spcBef>
              <a:spcAft>
                <a:spcPts val="0"/>
              </a:spcAft>
              <a:buNone/>
              <a:defRPr sz="1400">
                <a:solidFill>
                  <a:schemeClr val="lt1"/>
                </a:solidFill>
                <a:latin typeface="Arial"/>
                <a:ea typeface="Arial"/>
                <a:cs typeface="Arial"/>
                <a:sym typeface="Arial"/>
              </a:defRPr>
            </a:lvl2pPr>
            <a:lvl3pPr indent="0" lvl="2" marL="0" marR="0" algn="r">
              <a:spcBef>
                <a:spcPts val="0"/>
              </a:spcBef>
              <a:spcAft>
                <a:spcPts val="0"/>
              </a:spcAft>
              <a:buNone/>
              <a:defRPr sz="1400">
                <a:solidFill>
                  <a:schemeClr val="lt1"/>
                </a:solidFill>
                <a:latin typeface="Arial"/>
                <a:ea typeface="Arial"/>
                <a:cs typeface="Arial"/>
                <a:sym typeface="Arial"/>
              </a:defRPr>
            </a:lvl3pPr>
            <a:lvl4pPr indent="0" lvl="3" marL="0" marR="0" algn="r">
              <a:spcBef>
                <a:spcPts val="0"/>
              </a:spcBef>
              <a:spcAft>
                <a:spcPts val="0"/>
              </a:spcAft>
              <a:buNone/>
              <a:defRPr sz="1400">
                <a:solidFill>
                  <a:schemeClr val="lt1"/>
                </a:solidFill>
                <a:latin typeface="Arial"/>
                <a:ea typeface="Arial"/>
                <a:cs typeface="Arial"/>
                <a:sym typeface="Arial"/>
              </a:defRPr>
            </a:lvl4pPr>
            <a:lvl5pPr indent="0" lvl="4" marL="0" marR="0" algn="r">
              <a:spcBef>
                <a:spcPts val="0"/>
              </a:spcBef>
              <a:spcAft>
                <a:spcPts val="0"/>
              </a:spcAft>
              <a:buNone/>
              <a:defRPr sz="1400">
                <a:solidFill>
                  <a:schemeClr val="lt1"/>
                </a:solidFill>
                <a:latin typeface="Arial"/>
                <a:ea typeface="Arial"/>
                <a:cs typeface="Arial"/>
                <a:sym typeface="Arial"/>
              </a:defRPr>
            </a:lvl5pPr>
            <a:lvl6pPr indent="0" lvl="5" marL="0" marR="0" algn="r">
              <a:spcBef>
                <a:spcPts val="0"/>
              </a:spcBef>
              <a:spcAft>
                <a:spcPts val="0"/>
              </a:spcAft>
              <a:buNone/>
              <a:defRPr sz="1400">
                <a:solidFill>
                  <a:schemeClr val="lt1"/>
                </a:solidFill>
                <a:latin typeface="Arial"/>
                <a:ea typeface="Arial"/>
                <a:cs typeface="Arial"/>
                <a:sym typeface="Arial"/>
              </a:defRPr>
            </a:lvl6pPr>
            <a:lvl7pPr indent="0" lvl="6" marL="0" marR="0" algn="r">
              <a:spcBef>
                <a:spcPts val="0"/>
              </a:spcBef>
              <a:spcAft>
                <a:spcPts val="0"/>
              </a:spcAft>
              <a:buNone/>
              <a:defRPr sz="1400">
                <a:solidFill>
                  <a:schemeClr val="lt1"/>
                </a:solidFill>
                <a:latin typeface="Arial"/>
                <a:ea typeface="Arial"/>
                <a:cs typeface="Arial"/>
                <a:sym typeface="Arial"/>
              </a:defRPr>
            </a:lvl7pPr>
            <a:lvl8pPr indent="0" lvl="7" marL="0" marR="0" algn="r">
              <a:spcBef>
                <a:spcPts val="0"/>
              </a:spcBef>
              <a:spcAft>
                <a:spcPts val="0"/>
              </a:spcAft>
              <a:buNone/>
              <a:defRPr sz="1400">
                <a:solidFill>
                  <a:schemeClr val="lt1"/>
                </a:solidFill>
                <a:latin typeface="Arial"/>
                <a:ea typeface="Arial"/>
                <a:cs typeface="Arial"/>
                <a:sym typeface="Arial"/>
              </a:defRPr>
            </a:lvl8pPr>
            <a:lvl9pPr indent="0" lvl="8" marL="0" marR="0" algn="r">
              <a:spcBef>
                <a:spcPts val="0"/>
              </a:spcBef>
              <a:spcAft>
                <a:spcPts val="0"/>
              </a:spcAft>
              <a:buNone/>
              <a:defRPr sz="1400">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457200" y="381000"/>
            <a:ext cx="8229600" cy="13716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1pPr>
            <a:lvl2pPr lvl="1"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2pPr>
            <a:lvl3pPr lvl="2"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3pPr>
            <a:lvl4pPr lvl="3"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4pPr>
            <a:lvl5pPr lvl="4"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5pPr>
            <a:lvl6pPr lvl="5"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6pPr>
            <a:lvl7pPr lvl="6"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7pPr>
            <a:lvl8pPr lvl="7"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8pPr>
            <a:lvl9pPr lvl="8" marR="0" rtl="0" algn="ctr">
              <a:spcBef>
                <a:spcPts val="0"/>
              </a:spcBef>
              <a:spcAft>
                <a:spcPts val="0"/>
              </a:spcAft>
              <a:buSzPts val="1400"/>
              <a:buNone/>
              <a:defRPr b="0" i="0" sz="4400" u="none" cap="none" strike="noStrike">
                <a:solidFill>
                  <a:schemeClr val="lt2"/>
                </a:solidFill>
                <a:latin typeface="Tahoma"/>
                <a:ea typeface="Tahoma"/>
                <a:cs typeface="Tahoma"/>
                <a:sym typeface="Tahoma"/>
              </a:defRPr>
            </a:lvl9pPr>
          </a:lstStyle>
          <a:p/>
        </p:txBody>
      </p:sp>
      <p:sp>
        <p:nvSpPr>
          <p:cNvPr id="11" name="Google Shape;11;p23"/>
          <p:cNvSpPr txBox="1"/>
          <p:nvPr>
            <p:ph idx="1" type="body"/>
          </p:nvPr>
        </p:nvSpPr>
        <p:spPr>
          <a:xfrm>
            <a:off x="457200" y="1981200"/>
            <a:ext cx="8229600" cy="4114800"/>
          </a:xfrm>
          <a:prstGeom prst="rect">
            <a:avLst/>
          </a:prstGeom>
          <a:noFill/>
          <a:ln>
            <a:noFill/>
          </a:ln>
        </p:spPr>
        <p:txBody>
          <a:bodyPr anchorCtr="0" anchor="t" bIns="45700" lIns="91425" spcFirstLastPara="1" rIns="91425" wrap="square" tIns="45700">
            <a:noAutofit/>
          </a:bodyPr>
          <a:lstStyle>
            <a:lvl1pPr indent="-360680" lvl="0" marL="457200" marR="0" rtl="0" algn="l">
              <a:spcBef>
                <a:spcPts val="640"/>
              </a:spcBef>
              <a:spcAft>
                <a:spcPts val="0"/>
              </a:spcAft>
              <a:buClr>
                <a:schemeClr val="hlink"/>
              </a:buClr>
              <a:buSzPts val="2080"/>
              <a:buFont typeface="Noto Sans Symbols"/>
              <a:buChar char="■"/>
              <a:defRPr b="0" i="0" sz="3200" u="none" cap="none" strike="noStrike">
                <a:solidFill>
                  <a:schemeClr val="lt1"/>
                </a:solidFill>
                <a:latin typeface="Tahoma"/>
                <a:ea typeface="Tahoma"/>
                <a:cs typeface="Tahoma"/>
                <a:sym typeface="Tahoma"/>
              </a:defRPr>
            </a:lvl1pPr>
            <a:lvl2pPr indent="-344169" lvl="1" marL="914400" marR="0" rtl="0" algn="l">
              <a:spcBef>
                <a:spcPts val="560"/>
              </a:spcBef>
              <a:spcAft>
                <a:spcPts val="0"/>
              </a:spcAft>
              <a:buClr>
                <a:schemeClr val="folHlink"/>
              </a:buClr>
              <a:buSzPts val="1820"/>
              <a:buFont typeface="Noto Sans Symbols"/>
              <a:buChar char="■"/>
              <a:defRPr b="0" i="0" sz="2800" u="none" cap="none" strike="noStrike">
                <a:solidFill>
                  <a:schemeClr val="lt1"/>
                </a:solidFill>
                <a:latin typeface="Tahoma"/>
                <a:ea typeface="Tahoma"/>
                <a:cs typeface="Tahoma"/>
                <a:sym typeface="Tahoma"/>
              </a:defRPr>
            </a:lvl2pPr>
            <a:lvl3pPr indent="-327660" lvl="2" marL="1371600" marR="0" rtl="0" algn="l">
              <a:spcBef>
                <a:spcPts val="480"/>
              </a:spcBef>
              <a:spcAft>
                <a:spcPts val="0"/>
              </a:spcAft>
              <a:buClr>
                <a:schemeClr val="hlink"/>
              </a:buClr>
              <a:buSzPts val="1560"/>
              <a:buFont typeface="Noto Sans Symbols"/>
              <a:buChar char="■"/>
              <a:defRPr b="0" i="0" sz="2400" u="none" cap="none" strike="noStrike">
                <a:solidFill>
                  <a:schemeClr val="lt1"/>
                </a:solidFill>
                <a:latin typeface="Tahoma"/>
                <a:ea typeface="Tahoma"/>
                <a:cs typeface="Tahoma"/>
                <a:sym typeface="Tahoma"/>
              </a:defRPr>
            </a:lvl3pPr>
            <a:lvl4pPr indent="-311150" lvl="3" marL="1828800" marR="0" rtl="0" algn="l">
              <a:spcBef>
                <a:spcPts val="400"/>
              </a:spcBef>
              <a:spcAft>
                <a:spcPts val="0"/>
              </a:spcAft>
              <a:buClr>
                <a:schemeClr val="folHlink"/>
              </a:buClr>
              <a:buSzPts val="1300"/>
              <a:buFont typeface="Noto Sans Symbols"/>
              <a:buChar char="■"/>
              <a:defRPr b="0" i="0" sz="2000" u="none" cap="none" strike="noStrike">
                <a:solidFill>
                  <a:schemeClr val="lt1"/>
                </a:solidFill>
                <a:latin typeface="Tahoma"/>
                <a:ea typeface="Tahoma"/>
                <a:cs typeface="Tahoma"/>
                <a:sym typeface="Tahoma"/>
              </a:defRPr>
            </a:lvl4pPr>
            <a:lvl5pPr indent="-311150" lvl="4" marL="2286000" marR="0" rtl="0" algn="l">
              <a:spcBef>
                <a:spcPts val="400"/>
              </a:spcBef>
              <a:spcAft>
                <a:spcPts val="0"/>
              </a:spcAft>
              <a:buClr>
                <a:schemeClr val="hlink"/>
              </a:buClr>
              <a:buSzPts val="1300"/>
              <a:buFont typeface="Noto Sans Symbols"/>
              <a:buChar char="■"/>
              <a:defRPr b="0" i="0" sz="2000" u="none" cap="none" strike="noStrike">
                <a:solidFill>
                  <a:schemeClr val="lt1"/>
                </a:solidFill>
                <a:latin typeface="Tahoma"/>
                <a:ea typeface="Tahoma"/>
                <a:cs typeface="Tahoma"/>
                <a:sym typeface="Tahoma"/>
              </a:defRPr>
            </a:lvl5pPr>
            <a:lvl6pPr indent="-311150" lvl="5" marL="2743200" marR="0" rtl="0" algn="l">
              <a:spcBef>
                <a:spcPts val="400"/>
              </a:spcBef>
              <a:spcAft>
                <a:spcPts val="0"/>
              </a:spcAft>
              <a:buClr>
                <a:schemeClr val="hlink"/>
              </a:buClr>
              <a:buSzPts val="1300"/>
              <a:buFont typeface="Noto Sans Symbols"/>
              <a:buChar char="■"/>
              <a:defRPr b="0" i="0" sz="2000" u="none" cap="none" strike="noStrike">
                <a:solidFill>
                  <a:schemeClr val="lt1"/>
                </a:solidFill>
                <a:latin typeface="Tahoma"/>
                <a:ea typeface="Tahoma"/>
                <a:cs typeface="Tahoma"/>
                <a:sym typeface="Tahoma"/>
              </a:defRPr>
            </a:lvl6pPr>
            <a:lvl7pPr indent="-311150" lvl="6" marL="3200400" marR="0" rtl="0" algn="l">
              <a:spcBef>
                <a:spcPts val="400"/>
              </a:spcBef>
              <a:spcAft>
                <a:spcPts val="0"/>
              </a:spcAft>
              <a:buClr>
                <a:schemeClr val="hlink"/>
              </a:buClr>
              <a:buSzPts val="1300"/>
              <a:buFont typeface="Noto Sans Symbols"/>
              <a:buChar char="■"/>
              <a:defRPr b="0" i="0" sz="2000" u="none" cap="none" strike="noStrike">
                <a:solidFill>
                  <a:schemeClr val="lt1"/>
                </a:solidFill>
                <a:latin typeface="Tahoma"/>
                <a:ea typeface="Tahoma"/>
                <a:cs typeface="Tahoma"/>
                <a:sym typeface="Tahoma"/>
              </a:defRPr>
            </a:lvl7pPr>
            <a:lvl8pPr indent="-311150" lvl="7" marL="3657600" marR="0" rtl="0" algn="l">
              <a:spcBef>
                <a:spcPts val="400"/>
              </a:spcBef>
              <a:spcAft>
                <a:spcPts val="0"/>
              </a:spcAft>
              <a:buClr>
                <a:schemeClr val="hlink"/>
              </a:buClr>
              <a:buSzPts val="1300"/>
              <a:buFont typeface="Noto Sans Symbols"/>
              <a:buChar char="■"/>
              <a:defRPr b="0" i="0" sz="2000" u="none" cap="none" strike="noStrike">
                <a:solidFill>
                  <a:schemeClr val="lt1"/>
                </a:solidFill>
                <a:latin typeface="Tahoma"/>
                <a:ea typeface="Tahoma"/>
                <a:cs typeface="Tahoma"/>
                <a:sym typeface="Tahoma"/>
              </a:defRPr>
            </a:lvl8pPr>
            <a:lvl9pPr indent="-311150" lvl="8" marL="4114800" marR="0" rtl="0" algn="l">
              <a:spcBef>
                <a:spcPts val="400"/>
              </a:spcBef>
              <a:spcAft>
                <a:spcPts val="0"/>
              </a:spcAft>
              <a:buClr>
                <a:schemeClr val="hlink"/>
              </a:buClr>
              <a:buSzPts val="1300"/>
              <a:buFont typeface="Noto Sans Symbols"/>
              <a:buChar char="■"/>
              <a:defRPr b="0" i="0" sz="2000" u="none" cap="none" strike="noStrike">
                <a:solidFill>
                  <a:schemeClr val="lt1"/>
                </a:solidFill>
                <a:latin typeface="Tahoma"/>
                <a:ea typeface="Tahoma"/>
                <a:cs typeface="Tahoma"/>
                <a:sym typeface="Tahoma"/>
              </a:defRPr>
            </a:lvl9pPr>
          </a:lstStyle>
          <a:p/>
        </p:txBody>
      </p:sp>
      <p:sp>
        <p:nvSpPr>
          <p:cNvPr id="12" name="Google Shape;12;p23"/>
          <p:cNvSpPr txBox="1"/>
          <p:nvPr>
            <p:ph idx="10" type="dt"/>
          </p:nvPr>
        </p:nvSpPr>
        <p:spPr>
          <a:xfrm>
            <a:off x="457200" y="6245225"/>
            <a:ext cx="2133600" cy="4762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
        <p:nvSpPr>
          <p:cNvPr id="13" name="Google Shape;13;p23"/>
          <p:cNvSpPr txBox="1"/>
          <p:nvPr>
            <p:ph idx="11" type="ftr"/>
          </p:nvPr>
        </p:nvSpPr>
        <p:spPr>
          <a:xfrm>
            <a:off x="3124200" y="6245225"/>
            <a:ext cx="2895600" cy="476250"/>
          </a:xfrm>
          <a:prstGeom prst="rect">
            <a:avLst/>
          </a:prstGeom>
          <a:noFill/>
          <a:ln>
            <a:noFill/>
          </a:ln>
        </p:spPr>
        <p:txBody>
          <a:bodyPr anchorCtr="0" anchor="b" bIns="45700" lIns="91425" spcFirstLastPara="1" rIns="91425" wrap="square" tIns="45700">
            <a:noAutofit/>
          </a:bodyPr>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2pPr>
            <a:lvl3pPr lvl="2"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3pPr>
            <a:lvl4pPr lvl="3"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4pPr>
            <a:lvl5pPr lvl="4"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5pPr>
            <a:lvl6pPr lvl="5"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6pPr>
            <a:lvl7pPr lvl="6"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7pPr>
            <a:lvl8pPr lvl="7"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8pPr>
            <a:lvl9pPr lvl="8" marR="0" rtl="0" algn="l">
              <a:spcBef>
                <a:spcPts val="0"/>
              </a:spcBef>
              <a:spcAft>
                <a:spcPts val="0"/>
              </a:spcAft>
              <a:buSzPts val="1400"/>
              <a:buNone/>
              <a:defRPr b="0" i="0" sz="1800" u="none" cap="none" strike="noStrike">
                <a:solidFill>
                  <a:schemeClr val="lt1"/>
                </a:solidFill>
                <a:latin typeface="Tahoma"/>
                <a:ea typeface="Tahoma"/>
                <a:cs typeface="Tahoma"/>
                <a:sym typeface="Tahoma"/>
              </a:defRPr>
            </a:lvl9pPr>
          </a:lstStyle>
          <a:p/>
        </p:txBody>
      </p:sp>
      <p:sp>
        <p:nvSpPr>
          <p:cNvPr id="14" name="Google Shape;14;p23"/>
          <p:cNvSpPr txBox="1"/>
          <p:nvPr>
            <p:ph idx="12" type="sldNum"/>
          </p:nvPr>
        </p:nvSpPr>
        <p:spPr>
          <a:xfrm>
            <a:off x="6553200" y="6245225"/>
            <a:ext cx="2133600" cy="476250"/>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slide" Target="/ppt/slides/slide10.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jpg"/><Relationship Id="rId4"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slide" Target="/ppt/slides/slide3.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
          <p:cNvSpPr txBox="1"/>
          <p:nvPr>
            <p:ph type="title"/>
          </p:nvPr>
        </p:nvSpPr>
        <p:spPr>
          <a:xfrm>
            <a:off x="457200" y="0"/>
            <a:ext cx="8458200" cy="1295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chemeClr val="folHlink"/>
                </a:solidFill>
              </a:rPr>
              <a:t>River, river system &amp; Management</a:t>
            </a:r>
            <a:endParaRPr/>
          </a:p>
        </p:txBody>
      </p:sp>
      <p:sp>
        <p:nvSpPr>
          <p:cNvPr id="96" name="Google Shape;96;p1"/>
          <p:cNvSpPr txBox="1"/>
          <p:nvPr>
            <p:ph idx="1" type="body"/>
          </p:nvPr>
        </p:nvSpPr>
        <p:spPr>
          <a:xfrm>
            <a:off x="0" y="1600200"/>
            <a:ext cx="9144000" cy="52578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SzPts val="2080"/>
              <a:buChar char="■"/>
            </a:pPr>
            <a:r>
              <a:rPr lang="en-US"/>
              <a:t>A river is part of the hydrological cycle. </a:t>
            </a:r>
            <a:endParaRPr/>
          </a:p>
          <a:p>
            <a:pPr indent="-342900" lvl="0" marL="342900" rtl="0" algn="l">
              <a:lnSpc>
                <a:spcPct val="80000"/>
              </a:lnSpc>
              <a:spcBef>
                <a:spcPts val="640"/>
              </a:spcBef>
              <a:spcAft>
                <a:spcPts val="0"/>
              </a:spcAft>
              <a:buSzPts val="2080"/>
              <a:buFont typeface="Noto Sans Symbols"/>
              <a:buNone/>
            </a:pPr>
            <a:r>
              <a:t/>
            </a:r>
            <a:endParaRPr/>
          </a:p>
          <a:p>
            <a:pPr indent="-342900" lvl="0" marL="342900" rtl="0" algn="l">
              <a:lnSpc>
                <a:spcPct val="80000"/>
              </a:lnSpc>
              <a:spcBef>
                <a:spcPts val="640"/>
              </a:spcBef>
              <a:spcAft>
                <a:spcPts val="0"/>
              </a:spcAft>
              <a:buSzPts val="2080"/>
              <a:buChar char="■"/>
            </a:pPr>
            <a:r>
              <a:rPr lang="en-US"/>
              <a:t>Water within a river is generally collected from precipitation through surface runoff, groundwater recharge, springs, and the release of stored water in natural ice and snow packs (e.g., from glaciers).</a:t>
            </a:r>
            <a:endParaRPr/>
          </a:p>
          <a:p>
            <a:pPr indent="-342900" lvl="0" marL="342900" rtl="0" algn="l">
              <a:lnSpc>
                <a:spcPct val="80000"/>
              </a:lnSpc>
              <a:spcBef>
                <a:spcPts val="640"/>
              </a:spcBef>
              <a:spcAft>
                <a:spcPts val="0"/>
              </a:spcAft>
              <a:buSzPts val="2080"/>
              <a:buFont typeface="Noto Sans Symbols"/>
              <a:buNone/>
            </a:pPr>
            <a:r>
              <a:t/>
            </a:r>
            <a:endParaRPr/>
          </a:p>
          <a:p>
            <a:pPr indent="-342900" lvl="0" marL="342900" rtl="0" algn="just">
              <a:lnSpc>
                <a:spcPct val="90000"/>
              </a:lnSpc>
              <a:spcBef>
                <a:spcPts val="640"/>
              </a:spcBef>
              <a:spcAft>
                <a:spcPts val="0"/>
              </a:spcAft>
              <a:buSzPts val="2080"/>
              <a:buChar char="■"/>
            </a:pPr>
            <a:r>
              <a:rPr lang="en-US"/>
              <a:t>A river system consists of a main channel and all of the tributaries that flow into it or joining the main stream. </a:t>
            </a:r>
            <a:endParaRPr/>
          </a:p>
          <a:p>
            <a:pPr indent="-342900" lvl="0" marL="342900" rtl="0" algn="l">
              <a:lnSpc>
                <a:spcPct val="80000"/>
              </a:lnSpc>
              <a:spcBef>
                <a:spcPts val="560"/>
              </a:spcBef>
              <a:spcAft>
                <a:spcPts val="0"/>
              </a:spcAft>
              <a:buSzPts val="1820"/>
              <a:buFont typeface="Noto Sans Symbols"/>
              <a:buNone/>
            </a:pPr>
            <a:r>
              <a:t/>
            </a:r>
            <a:endParaRPr sz="2800"/>
          </a:p>
          <a:p>
            <a:pPr indent="-342900" lvl="0" marL="342900" rtl="0" algn="l">
              <a:lnSpc>
                <a:spcPct val="80000"/>
              </a:lnSpc>
              <a:spcBef>
                <a:spcPts val="560"/>
              </a:spcBef>
              <a:spcAft>
                <a:spcPts val="0"/>
              </a:spcAft>
              <a:buSzPts val="1820"/>
              <a:buFont typeface="Noto Sans Symbols"/>
              <a:buNone/>
            </a:pPr>
            <a:r>
              <a:t/>
            </a:r>
            <a:endParaRPr sz="2800"/>
          </a:p>
          <a:p>
            <a:pPr indent="-227330" lvl="0" marL="342900" rtl="0" algn="l">
              <a:lnSpc>
                <a:spcPct val="80000"/>
              </a:lnSpc>
              <a:spcBef>
                <a:spcPts val="560"/>
              </a:spcBef>
              <a:spcAft>
                <a:spcPts val="0"/>
              </a:spcAft>
              <a:buSzPts val="1820"/>
              <a:buNone/>
            </a:pPr>
            <a:r>
              <a:t/>
            </a:r>
            <a:endParaRPr sz="2800"/>
          </a:p>
          <a:p>
            <a:pPr indent="-227330" lvl="0" marL="342900" rtl="0" algn="l">
              <a:lnSpc>
                <a:spcPct val="80000"/>
              </a:lnSpc>
              <a:spcBef>
                <a:spcPts val="560"/>
              </a:spcBef>
              <a:spcAft>
                <a:spcPts val="0"/>
              </a:spcAft>
              <a:buSzPts val="1820"/>
              <a:buNone/>
            </a:pPr>
            <a:r>
              <a:t/>
            </a:r>
            <a:endParaRPr sz="2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0"/>
          <p:cNvSpPr txBox="1"/>
          <p:nvPr>
            <p:ph type="title"/>
          </p:nvPr>
        </p:nvSpPr>
        <p:spPr>
          <a:xfrm>
            <a:off x="457200" y="228600"/>
            <a:ext cx="8229600" cy="457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solidFill>
                  <a:schemeClr val="folHlink"/>
                </a:solidFill>
              </a:rPr>
              <a:t>Five major network…...</a:t>
            </a:r>
            <a:endParaRPr/>
          </a:p>
        </p:txBody>
      </p:sp>
      <p:sp>
        <p:nvSpPr>
          <p:cNvPr id="155" name="Google Shape;155;p10"/>
          <p:cNvSpPr txBox="1"/>
          <p:nvPr>
            <p:ph idx="1" type="body"/>
          </p:nvPr>
        </p:nvSpPr>
        <p:spPr>
          <a:xfrm>
            <a:off x="0" y="990600"/>
            <a:ext cx="9144000" cy="5867400"/>
          </a:xfrm>
          <a:prstGeom prst="rect">
            <a:avLst/>
          </a:prstGeom>
          <a:noFill/>
          <a:ln>
            <a:noFill/>
          </a:ln>
        </p:spPr>
        <p:txBody>
          <a:bodyPr anchorCtr="0" anchor="t" bIns="45700" lIns="91425" spcFirstLastPara="1" rIns="91425" wrap="square" tIns="45700">
            <a:noAutofit/>
          </a:bodyPr>
          <a:lstStyle/>
          <a:p>
            <a:pPr indent="-609600" lvl="0" marL="609600" rtl="0" algn="l">
              <a:lnSpc>
                <a:spcPct val="80000"/>
              </a:lnSpc>
              <a:spcBef>
                <a:spcPts val="0"/>
              </a:spcBef>
              <a:spcAft>
                <a:spcPts val="0"/>
              </a:spcAft>
              <a:buFont typeface="Noto Sans Symbols"/>
              <a:buNone/>
            </a:pPr>
            <a:r>
              <a:t/>
            </a:r>
            <a:endParaRPr sz="100"/>
          </a:p>
          <a:p>
            <a:pPr indent="-609600" lvl="0" marL="609600" rtl="0" algn="l">
              <a:lnSpc>
                <a:spcPct val="80000"/>
              </a:lnSpc>
              <a:spcBef>
                <a:spcPts val="560"/>
              </a:spcBef>
              <a:spcAft>
                <a:spcPts val="0"/>
              </a:spcAft>
              <a:buSzPts val="1820"/>
              <a:buFont typeface="Noto Sans Symbols"/>
              <a:buAutoNum type="arabicPeriod" startAt="4"/>
            </a:pPr>
            <a:r>
              <a:rPr lang="en-US" sz="2800"/>
              <a:t>When the Padma and Meghna join together, they form the </a:t>
            </a:r>
            <a:r>
              <a:rPr lang="en-US" sz="2800">
                <a:solidFill>
                  <a:srgbClr val="FF0066"/>
                </a:solidFill>
              </a:rPr>
              <a:t>fourth river</a:t>
            </a:r>
            <a:r>
              <a:rPr lang="en-US" sz="2800"/>
              <a:t> system—the Padma-Meghna—which flows 145 kilometers to the Bay of Bengal.</a:t>
            </a:r>
            <a:endParaRPr/>
          </a:p>
          <a:p>
            <a:pPr indent="-609600" lvl="0" marL="609600" rtl="0" algn="l">
              <a:lnSpc>
                <a:spcPct val="80000"/>
              </a:lnSpc>
              <a:spcBef>
                <a:spcPts val="280"/>
              </a:spcBef>
              <a:spcAft>
                <a:spcPts val="0"/>
              </a:spcAft>
              <a:buSzPts val="910"/>
              <a:buFont typeface="Noto Sans Symbols"/>
              <a:buNone/>
            </a:pPr>
            <a:r>
              <a:t/>
            </a:r>
            <a:endParaRPr sz="1400"/>
          </a:p>
          <a:p>
            <a:pPr indent="-609600" lvl="0" marL="609600" rtl="0" algn="l">
              <a:lnSpc>
                <a:spcPct val="80000"/>
              </a:lnSpc>
              <a:spcBef>
                <a:spcPts val="560"/>
              </a:spcBef>
              <a:spcAft>
                <a:spcPts val="0"/>
              </a:spcAft>
              <a:buSzPts val="1820"/>
              <a:buFont typeface="Noto Sans Symbols"/>
              <a:buNone/>
            </a:pPr>
            <a:r>
              <a:rPr lang="en-US" sz="2800"/>
              <a:t>This mighty network of four river systems flowing through the Bangladesh Plain drains an area of some </a:t>
            </a:r>
            <a:r>
              <a:rPr lang="en-US" sz="2800">
                <a:solidFill>
                  <a:srgbClr val="FFFF00"/>
                </a:solidFill>
              </a:rPr>
              <a:t>1.5 million square kilometers</a:t>
            </a:r>
            <a:r>
              <a:rPr lang="en-US" sz="2800"/>
              <a:t>. </a:t>
            </a:r>
            <a:endParaRPr/>
          </a:p>
          <a:p>
            <a:pPr indent="-609600" lvl="0" marL="609600" rtl="0" algn="l">
              <a:lnSpc>
                <a:spcPct val="80000"/>
              </a:lnSpc>
              <a:spcBef>
                <a:spcPts val="280"/>
              </a:spcBef>
              <a:spcAft>
                <a:spcPts val="0"/>
              </a:spcAft>
              <a:buSzPts val="910"/>
              <a:buFont typeface="Noto Sans Symbols"/>
              <a:buNone/>
            </a:pPr>
            <a:r>
              <a:t/>
            </a:r>
            <a:endParaRPr sz="1400"/>
          </a:p>
          <a:p>
            <a:pPr indent="-609600" lvl="0" marL="609600" rtl="0" algn="l">
              <a:lnSpc>
                <a:spcPct val="80000"/>
              </a:lnSpc>
              <a:spcBef>
                <a:spcPts val="560"/>
              </a:spcBef>
              <a:spcAft>
                <a:spcPts val="0"/>
              </a:spcAft>
              <a:buSzPts val="1820"/>
              <a:buFont typeface="Noto Sans Symbols"/>
              <a:buNone/>
            </a:pPr>
            <a:r>
              <a:rPr lang="en-US" sz="2800"/>
              <a:t>The numerous channels of the Padma-Meghna, its distributaries, and smaller parallel rivers that flow into the Bay of Bengal are referred to as </a:t>
            </a:r>
            <a:r>
              <a:rPr lang="en-US" sz="2800">
                <a:solidFill>
                  <a:schemeClr val="folHlink"/>
                </a:solidFill>
              </a:rPr>
              <a:t>the Mouths of the Ganges</a:t>
            </a:r>
            <a:r>
              <a:rPr lang="en-US" sz="2800"/>
              <a:t>. </a:t>
            </a:r>
            <a:endParaRPr/>
          </a:p>
          <a:p>
            <a:pPr indent="-494030" lvl="0" marL="609600" rtl="0" algn="l">
              <a:lnSpc>
                <a:spcPct val="80000"/>
              </a:lnSpc>
              <a:spcBef>
                <a:spcPts val="560"/>
              </a:spcBef>
              <a:spcAft>
                <a:spcPts val="0"/>
              </a:spcAft>
              <a:buSzPts val="1820"/>
              <a:buFont typeface="Noto Sans Symbols"/>
              <a:buNone/>
            </a:pPr>
            <a:r>
              <a:t/>
            </a:r>
            <a:endParaRPr sz="2800"/>
          </a:p>
          <a:p>
            <a:pPr indent="-609600" lvl="0" marL="609600" rtl="0" algn="l">
              <a:lnSpc>
                <a:spcPct val="80000"/>
              </a:lnSpc>
              <a:spcBef>
                <a:spcPts val="560"/>
              </a:spcBef>
              <a:spcAft>
                <a:spcPts val="0"/>
              </a:spcAft>
              <a:buSzPts val="1820"/>
              <a:buFont typeface="Noto Sans Symbols"/>
              <a:buNone/>
            </a:pPr>
            <a:r>
              <a:rPr lang="en-US" sz="2800"/>
              <a:t>Like the Jamuna, the Padma-Meghna and other estuaries on the Bay of Bengal are also known for their many chars.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1"/>
          <p:cNvSpPr txBox="1"/>
          <p:nvPr>
            <p:ph type="title"/>
          </p:nvPr>
        </p:nvSpPr>
        <p:spPr>
          <a:xfrm>
            <a:off x="381000" y="0"/>
            <a:ext cx="8229600" cy="762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solidFill>
                  <a:schemeClr val="folHlink"/>
                </a:solidFill>
              </a:rPr>
              <a:t>Five major networks….</a:t>
            </a:r>
            <a:r>
              <a:rPr b="1" lang="en-US"/>
              <a:t>			</a:t>
            </a:r>
            <a:endParaRPr/>
          </a:p>
        </p:txBody>
      </p:sp>
      <p:sp>
        <p:nvSpPr>
          <p:cNvPr id="161" name="Google Shape;161;p11"/>
          <p:cNvSpPr txBox="1"/>
          <p:nvPr>
            <p:ph idx="1" type="body"/>
          </p:nvPr>
        </p:nvSpPr>
        <p:spPr>
          <a:xfrm>
            <a:off x="0" y="1066800"/>
            <a:ext cx="9144000" cy="3581400"/>
          </a:xfrm>
          <a:prstGeom prst="rect">
            <a:avLst/>
          </a:prstGeom>
          <a:noFill/>
          <a:ln>
            <a:noFill/>
          </a:ln>
        </p:spPr>
        <p:txBody>
          <a:bodyPr anchorCtr="0" anchor="t" bIns="45700" lIns="91425" spcFirstLastPara="1" rIns="91425" wrap="square" tIns="45700">
            <a:noAutofit/>
          </a:bodyPr>
          <a:lstStyle/>
          <a:p>
            <a:pPr indent="-609600" lvl="0" marL="609600" rtl="0" algn="l">
              <a:lnSpc>
                <a:spcPct val="90000"/>
              </a:lnSpc>
              <a:spcBef>
                <a:spcPts val="0"/>
              </a:spcBef>
              <a:spcAft>
                <a:spcPts val="0"/>
              </a:spcAft>
              <a:buSzPts val="1820"/>
              <a:buFont typeface="Noto Sans Symbols"/>
              <a:buAutoNum type="arabicPeriod" startAt="5"/>
            </a:pPr>
            <a:r>
              <a:rPr lang="en-US" sz="2800"/>
              <a:t>A </a:t>
            </a:r>
            <a:r>
              <a:rPr lang="en-US" sz="2800">
                <a:solidFill>
                  <a:srgbClr val="FFFF00"/>
                </a:solidFill>
              </a:rPr>
              <a:t>fifth river system</a:t>
            </a:r>
            <a:r>
              <a:rPr lang="en-US" sz="2800"/>
              <a:t>, unconnected to the other four, is the </a:t>
            </a:r>
            <a:r>
              <a:rPr lang="en-US" sz="2800">
                <a:solidFill>
                  <a:srgbClr val="FFFF00"/>
                </a:solidFill>
              </a:rPr>
              <a:t>Karnaphuli</a:t>
            </a:r>
            <a:r>
              <a:rPr lang="en-US" sz="2800"/>
              <a:t>. Flowing through the region of Chittagong and the Chittagong Hills, it cuts across the hills and runs rapidly downhill to the west and southwest and then to the sea. The </a:t>
            </a:r>
            <a:r>
              <a:rPr lang="en-US" sz="2800">
                <a:solidFill>
                  <a:srgbClr val="FFFF00"/>
                </a:solidFill>
              </a:rPr>
              <a:t>Feni, Karnaphuli, Sangu, and Matamuhari</a:t>
            </a:r>
            <a:r>
              <a:rPr lang="en-US" sz="2800"/>
              <a:t>—an aggregate of some 420 kilometers—are the main rivers in the region. </a:t>
            </a:r>
            <a:endParaRPr/>
          </a:p>
          <a:p>
            <a:pPr indent="-609600" lvl="0" marL="609600" rtl="0" algn="l">
              <a:lnSpc>
                <a:spcPct val="90000"/>
              </a:lnSpc>
              <a:spcBef>
                <a:spcPts val="560"/>
              </a:spcBef>
              <a:spcAft>
                <a:spcPts val="0"/>
              </a:spcAft>
              <a:buSzPts val="1820"/>
              <a:buFont typeface="Noto Sans Symbols"/>
              <a:buNone/>
            </a:pPr>
            <a:r>
              <a:t/>
            </a:r>
            <a:endParaRPr sz="2800"/>
          </a:p>
          <a:p>
            <a:pPr indent="-609600" lvl="0" marL="609600" rtl="0" algn="l">
              <a:lnSpc>
                <a:spcPct val="90000"/>
              </a:lnSpc>
              <a:spcBef>
                <a:spcPts val="560"/>
              </a:spcBef>
              <a:spcAft>
                <a:spcPts val="0"/>
              </a:spcAft>
              <a:buSzPts val="1820"/>
              <a:buFont typeface="Noto Sans Symbols"/>
              <a:buNone/>
            </a:pPr>
            <a:r>
              <a:rPr lang="en-US" sz="2800"/>
              <a:t>The port of Chittagong is situated on the banks of the Karnaphuli. The Karnaphuli Reservoir and Karnaphuli Dam are located in this area. The dam holds the Karnaphuli River's waters in the reservoir for the generation of hydroelectric power.</a:t>
            </a:r>
            <a:endParaRPr/>
          </a:p>
        </p:txBody>
      </p:sp>
      <p:sp>
        <p:nvSpPr>
          <p:cNvPr id="162" name="Google Shape;162;p11"/>
          <p:cNvSpPr/>
          <p:nvPr/>
        </p:nvSpPr>
        <p:spPr>
          <a:xfrm>
            <a:off x="304800" y="6035675"/>
            <a:ext cx="8610600" cy="457200"/>
          </a:xfrm>
          <a:prstGeom prst="rect">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240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descr="http://www.banglapedia.org/httpdocs/Maps/MR_0208.GIF" id="167" name="Google Shape;167;p12">
            <a:hlinkClick action="ppaction://hlinksldjump" r:id="rId3"/>
          </p:cNvPr>
          <p:cNvPicPr preferRelativeResize="0"/>
          <p:nvPr/>
        </p:nvPicPr>
        <p:blipFill rotWithShape="1">
          <a:blip r:embed="rId4">
            <a:alphaModFix/>
          </a:blip>
          <a:srcRect b="0" l="0" r="0" t="0"/>
          <a:stretch/>
        </p:blipFill>
        <p:spPr>
          <a:xfrm>
            <a:off x="0" y="0"/>
            <a:ext cx="9144000" cy="6858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3"/>
          <p:cNvSpPr/>
          <p:nvPr/>
        </p:nvSpPr>
        <p:spPr>
          <a:xfrm>
            <a:off x="457200" y="0"/>
            <a:ext cx="8229600" cy="457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3200">
                <a:solidFill>
                  <a:schemeClr val="lt2"/>
                </a:solidFill>
                <a:latin typeface="Tahoma"/>
                <a:ea typeface="Tahoma"/>
                <a:cs typeface="Tahoma"/>
                <a:sym typeface="Tahoma"/>
              </a:rPr>
              <a:t>River</a:t>
            </a:r>
            <a:r>
              <a:rPr lang="en-US" sz="3200">
                <a:solidFill>
                  <a:schemeClr val="lt2"/>
                </a:solidFill>
                <a:latin typeface="Tahoma"/>
                <a:ea typeface="Tahoma"/>
                <a:cs typeface="Tahoma"/>
                <a:sym typeface="Tahoma"/>
              </a:rPr>
              <a:t> </a:t>
            </a:r>
            <a:r>
              <a:rPr b="1" lang="en-US" sz="3200">
                <a:solidFill>
                  <a:schemeClr val="lt2"/>
                </a:solidFill>
                <a:latin typeface="Tahoma"/>
                <a:ea typeface="Tahoma"/>
                <a:cs typeface="Tahoma"/>
                <a:sym typeface="Tahoma"/>
              </a:rPr>
              <a:t>Management</a:t>
            </a:r>
            <a:r>
              <a:rPr lang="en-US" sz="4000">
                <a:solidFill>
                  <a:schemeClr val="lt2"/>
                </a:solidFill>
                <a:latin typeface="Tahoma"/>
                <a:ea typeface="Tahoma"/>
                <a:cs typeface="Tahoma"/>
                <a:sym typeface="Tahoma"/>
              </a:rPr>
              <a:t> </a:t>
            </a:r>
            <a:endParaRPr/>
          </a:p>
        </p:txBody>
      </p:sp>
      <p:sp>
        <p:nvSpPr>
          <p:cNvPr id="173" name="Google Shape;173;p13"/>
          <p:cNvSpPr/>
          <p:nvPr/>
        </p:nvSpPr>
        <p:spPr>
          <a:xfrm>
            <a:off x="0" y="838200"/>
            <a:ext cx="9144000" cy="6019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hlink"/>
              </a:buClr>
              <a:buSzPts val="1690"/>
              <a:buFont typeface="Noto Sans Symbols"/>
              <a:buNone/>
            </a:pPr>
            <a:r>
              <a:rPr lang="en-US" sz="2600">
                <a:solidFill>
                  <a:schemeClr val="lt1"/>
                </a:solidFill>
                <a:latin typeface="Tahoma"/>
                <a:ea typeface="Tahoma"/>
                <a:cs typeface="Tahoma"/>
                <a:sym typeface="Tahoma"/>
              </a:rPr>
              <a:t>Rivers are often managed or controlled to make them more useful or less disruptive to human activity.</a:t>
            </a:r>
            <a:endParaRPr/>
          </a:p>
          <a:p>
            <a:pPr indent="-342900" lvl="0" marL="342900" marR="0" rtl="0" algn="l">
              <a:lnSpc>
                <a:spcPct val="90000"/>
              </a:lnSpc>
              <a:spcBef>
                <a:spcPts val="280"/>
              </a:spcBef>
              <a:spcAft>
                <a:spcPts val="0"/>
              </a:spcAft>
              <a:buClr>
                <a:schemeClr val="hlink"/>
              </a:buClr>
              <a:buSzPts val="910"/>
              <a:buFont typeface="Noto Sans Symbols"/>
              <a:buNone/>
            </a:pPr>
            <a:r>
              <a:t/>
            </a:r>
            <a:endParaRPr sz="1400">
              <a:solidFill>
                <a:schemeClr val="lt1"/>
              </a:solidFill>
              <a:latin typeface="Tahoma"/>
              <a:ea typeface="Tahoma"/>
              <a:cs typeface="Tahoma"/>
              <a:sym typeface="Tahoma"/>
            </a:endParaRPr>
          </a:p>
          <a:p>
            <a:pPr indent="-342900" lvl="0" marL="342900" marR="0" rtl="0" algn="l">
              <a:lnSpc>
                <a:spcPct val="90000"/>
              </a:lnSpc>
              <a:spcBef>
                <a:spcPts val="520"/>
              </a:spcBef>
              <a:spcAft>
                <a:spcPts val="0"/>
              </a:spcAft>
              <a:buClr>
                <a:schemeClr val="hlink"/>
              </a:buClr>
              <a:buSzPts val="1690"/>
              <a:buFont typeface="Noto Sans Symbols"/>
              <a:buChar char="■"/>
            </a:pPr>
            <a:r>
              <a:rPr lang="en-US" sz="2600">
                <a:solidFill>
                  <a:srgbClr val="FFFF00"/>
                </a:solidFill>
                <a:latin typeface="Tahoma"/>
                <a:ea typeface="Tahoma"/>
                <a:cs typeface="Tahoma"/>
                <a:sym typeface="Tahoma"/>
              </a:rPr>
              <a:t>Dams</a:t>
            </a:r>
            <a:r>
              <a:rPr lang="en-US" sz="2600">
                <a:solidFill>
                  <a:schemeClr val="lt1"/>
                </a:solidFill>
                <a:latin typeface="Tahoma"/>
                <a:ea typeface="Tahoma"/>
                <a:cs typeface="Tahoma"/>
                <a:sym typeface="Tahoma"/>
              </a:rPr>
              <a:t> or weirs may be built to control the flow, store water, or extract energy. </a:t>
            </a:r>
            <a:endParaRPr/>
          </a:p>
          <a:p>
            <a:pPr indent="-342900" lvl="0" marL="342900" marR="0" rtl="0" algn="l">
              <a:lnSpc>
                <a:spcPct val="90000"/>
              </a:lnSpc>
              <a:spcBef>
                <a:spcPts val="520"/>
              </a:spcBef>
              <a:spcAft>
                <a:spcPts val="0"/>
              </a:spcAft>
              <a:buClr>
                <a:schemeClr val="hlink"/>
              </a:buClr>
              <a:buSzPts val="1690"/>
              <a:buFont typeface="Noto Sans Symbols"/>
              <a:buChar char="■"/>
            </a:pPr>
            <a:r>
              <a:rPr lang="en-US" sz="2600">
                <a:solidFill>
                  <a:srgbClr val="FFFF00"/>
                </a:solidFill>
                <a:latin typeface="Tahoma"/>
                <a:ea typeface="Tahoma"/>
                <a:cs typeface="Tahoma"/>
                <a:sym typeface="Tahoma"/>
              </a:rPr>
              <a:t>Levees</a:t>
            </a:r>
            <a:r>
              <a:rPr lang="en-US" sz="2600">
                <a:solidFill>
                  <a:schemeClr val="lt1"/>
                </a:solidFill>
                <a:latin typeface="Tahoma"/>
                <a:ea typeface="Tahoma"/>
                <a:cs typeface="Tahoma"/>
                <a:sym typeface="Tahoma"/>
              </a:rPr>
              <a:t>, known as dikes in Europe, may be built to prevent river water from flowing on floodplains or floodways. </a:t>
            </a:r>
            <a:endParaRPr/>
          </a:p>
          <a:p>
            <a:pPr indent="-342900" lvl="0" marL="342900" marR="0" rtl="0" algn="l">
              <a:lnSpc>
                <a:spcPct val="90000"/>
              </a:lnSpc>
              <a:spcBef>
                <a:spcPts val="520"/>
              </a:spcBef>
              <a:spcAft>
                <a:spcPts val="0"/>
              </a:spcAft>
              <a:buClr>
                <a:schemeClr val="hlink"/>
              </a:buClr>
              <a:buSzPts val="1690"/>
              <a:buFont typeface="Noto Sans Symbols"/>
              <a:buChar char="■"/>
            </a:pPr>
            <a:r>
              <a:rPr lang="en-US" sz="2600">
                <a:solidFill>
                  <a:srgbClr val="FFFF00"/>
                </a:solidFill>
                <a:latin typeface="Tahoma"/>
                <a:ea typeface="Tahoma"/>
                <a:cs typeface="Tahoma"/>
                <a:sym typeface="Tahoma"/>
              </a:rPr>
              <a:t>Canals connect rivers </a:t>
            </a:r>
            <a:r>
              <a:rPr lang="en-US" sz="2600">
                <a:solidFill>
                  <a:schemeClr val="lt1"/>
                </a:solidFill>
                <a:latin typeface="Tahoma"/>
                <a:ea typeface="Tahoma"/>
                <a:cs typeface="Tahoma"/>
                <a:sym typeface="Tahoma"/>
              </a:rPr>
              <a:t>to one another for water transfer or navigation. </a:t>
            </a:r>
            <a:endParaRPr/>
          </a:p>
          <a:p>
            <a:pPr indent="-342900" lvl="0" marL="342900" marR="0" rtl="0" algn="l">
              <a:lnSpc>
                <a:spcPct val="90000"/>
              </a:lnSpc>
              <a:spcBef>
                <a:spcPts val="520"/>
              </a:spcBef>
              <a:spcAft>
                <a:spcPts val="0"/>
              </a:spcAft>
              <a:buClr>
                <a:schemeClr val="hlink"/>
              </a:buClr>
              <a:buSzPts val="1690"/>
              <a:buFont typeface="Noto Sans Symbols"/>
              <a:buChar char="■"/>
            </a:pPr>
            <a:r>
              <a:rPr lang="en-US" sz="2600">
                <a:solidFill>
                  <a:srgbClr val="FFFF00"/>
                </a:solidFill>
                <a:latin typeface="Tahoma"/>
                <a:ea typeface="Tahoma"/>
                <a:cs typeface="Tahoma"/>
                <a:sym typeface="Tahoma"/>
              </a:rPr>
              <a:t>River courses may be modified to improve navigation</a:t>
            </a:r>
            <a:r>
              <a:rPr lang="en-US" sz="2600">
                <a:solidFill>
                  <a:schemeClr val="lt1"/>
                </a:solidFill>
                <a:latin typeface="Tahoma"/>
                <a:ea typeface="Tahoma"/>
                <a:cs typeface="Tahoma"/>
                <a:sym typeface="Tahoma"/>
              </a:rPr>
              <a:t>, or straightened to increase the flow rate. </a:t>
            </a:r>
            <a:endParaRPr/>
          </a:p>
          <a:p>
            <a:pPr indent="-342900" lvl="0" marL="342900" marR="0" rtl="0" algn="l">
              <a:lnSpc>
                <a:spcPct val="90000"/>
              </a:lnSpc>
              <a:spcBef>
                <a:spcPts val="520"/>
              </a:spcBef>
              <a:spcAft>
                <a:spcPts val="0"/>
              </a:spcAft>
              <a:buClr>
                <a:schemeClr val="hlink"/>
              </a:buClr>
              <a:buSzPts val="1690"/>
              <a:buFont typeface="Noto Sans Symbols"/>
              <a:buChar char="■"/>
            </a:pPr>
            <a:r>
              <a:rPr lang="en-US" sz="2600">
                <a:solidFill>
                  <a:srgbClr val="FFFF00"/>
                </a:solidFill>
                <a:latin typeface="Tahoma"/>
                <a:ea typeface="Tahoma"/>
                <a:cs typeface="Tahoma"/>
                <a:sym typeface="Tahoma"/>
              </a:rPr>
              <a:t>Rivers are increasingly managed for habitat conservation</a:t>
            </a:r>
            <a:r>
              <a:rPr lang="en-US" sz="2600">
                <a:solidFill>
                  <a:schemeClr val="lt1"/>
                </a:solidFill>
                <a:latin typeface="Tahoma"/>
                <a:ea typeface="Tahoma"/>
                <a:cs typeface="Tahoma"/>
                <a:sym typeface="Tahoma"/>
              </a:rPr>
              <a:t>, as they are critical for many aquatic and riparian plants, resident and migratory fishes, waterfowl, birds of prey, migrating birds, and many mammals.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4"/>
          <p:cNvSpPr txBox="1"/>
          <p:nvPr>
            <p:ph type="ctrTitle"/>
          </p:nvPr>
        </p:nvSpPr>
        <p:spPr>
          <a:xfrm>
            <a:off x="685800" y="1676400"/>
            <a:ext cx="7772400" cy="1828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a:solidFill>
                  <a:srgbClr val="781302"/>
                </a:solidFill>
              </a:rPr>
              <a:t>Riverbank Erosion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5"/>
          <p:cNvSpPr txBox="1"/>
          <p:nvPr>
            <p:ph type="title"/>
          </p:nvPr>
        </p:nvSpPr>
        <p:spPr>
          <a:xfrm>
            <a:off x="457200" y="381000"/>
            <a:ext cx="8229600" cy="457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rgbClr val="781302"/>
                </a:solidFill>
              </a:rPr>
              <a:t>Riverbank</a:t>
            </a:r>
            <a:r>
              <a:rPr lang="en-US" sz="4000">
                <a:solidFill>
                  <a:srgbClr val="781302"/>
                </a:solidFill>
              </a:rPr>
              <a:t> </a:t>
            </a:r>
            <a:r>
              <a:rPr b="1" lang="en-US" sz="4000">
                <a:solidFill>
                  <a:srgbClr val="781302"/>
                </a:solidFill>
              </a:rPr>
              <a:t>Erosion</a:t>
            </a:r>
            <a:endParaRPr/>
          </a:p>
        </p:txBody>
      </p:sp>
      <p:sp>
        <p:nvSpPr>
          <p:cNvPr id="184" name="Google Shape;184;p15"/>
          <p:cNvSpPr txBox="1"/>
          <p:nvPr>
            <p:ph idx="1" type="body"/>
          </p:nvPr>
        </p:nvSpPr>
        <p:spPr>
          <a:xfrm>
            <a:off x="0" y="1447800"/>
            <a:ext cx="9144000" cy="5410200"/>
          </a:xfrm>
          <a:prstGeom prst="rect">
            <a:avLst/>
          </a:prstGeom>
          <a:noFill/>
          <a:ln>
            <a:noFill/>
          </a:ln>
        </p:spPr>
        <p:txBody>
          <a:bodyPr anchorCtr="0" anchor="t" bIns="45700" lIns="91425" spcFirstLastPara="1" rIns="91425" wrap="square" tIns="45700">
            <a:noAutofit/>
          </a:bodyPr>
          <a:lstStyle/>
          <a:p>
            <a:pPr indent="-342900" lvl="0" marL="342900" rtl="0" algn="l">
              <a:lnSpc>
                <a:spcPct val="90000"/>
              </a:lnSpc>
              <a:spcBef>
                <a:spcPts val="0"/>
              </a:spcBef>
              <a:spcAft>
                <a:spcPts val="0"/>
              </a:spcAft>
              <a:buSzPts val="1820"/>
              <a:buChar char="■"/>
            </a:pPr>
            <a:r>
              <a:rPr b="1" lang="en-US" sz="2800"/>
              <a:t>Riverbank</a:t>
            </a:r>
            <a:r>
              <a:rPr lang="en-US" sz="2800"/>
              <a:t> </a:t>
            </a:r>
            <a:r>
              <a:rPr b="1" lang="en-US" sz="2800"/>
              <a:t>Erosion</a:t>
            </a:r>
            <a:r>
              <a:rPr lang="en-US" sz="2800"/>
              <a:t>  an endemic and recurrent natural hazard in Bangladesh. When rivers enter the </a:t>
            </a:r>
            <a:r>
              <a:rPr lang="en-US" sz="2800">
                <a:solidFill>
                  <a:srgbClr val="FFFF00"/>
                </a:solidFill>
              </a:rPr>
              <a:t>mature stage </a:t>
            </a:r>
            <a:r>
              <a:rPr lang="en-US" sz="2800"/>
              <a:t>(as in the case with the three mighty rivers, ganges, brahmaputra and meghna) they </a:t>
            </a:r>
            <a:r>
              <a:rPr lang="en-US" sz="2800">
                <a:solidFill>
                  <a:srgbClr val="FFFF00"/>
                </a:solidFill>
              </a:rPr>
              <a:t>become sluggish </a:t>
            </a:r>
            <a:r>
              <a:rPr lang="en-US" sz="2800"/>
              <a:t>and meander or braid. These oscillations cause massive riverbank erosion;</a:t>
            </a:r>
            <a:endParaRPr/>
          </a:p>
          <a:p>
            <a:pPr indent="-342900" lvl="0" marL="342900" rtl="0" algn="l">
              <a:lnSpc>
                <a:spcPct val="90000"/>
              </a:lnSpc>
              <a:spcBef>
                <a:spcPts val="200"/>
              </a:spcBef>
              <a:spcAft>
                <a:spcPts val="0"/>
              </a:spcAft>
              <a:buSzPts val="650"/>
              <a:buFont typeface="Noto Sans Symbols"/>
              <a:buNone/>
            </a:pPr>
            <a:r>
              <a:rPr lang="en-US" sz="1000"/>
              <a:t> </a:t>
            </a:r>
            <a:endParaRPr/>
          </a:p>
          <a:p>
            <a:pPr indent="-342900" lvl="0" marL="342900" rtl="0" algn="l">
              <a:lnSpc>
                <a:spcPct val="90000"/>
              </a:lnSpc>
              <a:spcBef>
                <a:spcPts val="560"/>
              </a:spcBef>
              <a:spcAft>
                <a:spcPts val="0"/>
              </a:spcAft>
              <a:buSzPts val="1820"/>
              <a:buChar char="■"/>
            </a:pPr>
            <a:r>
              <a:rPr lang="en-US" sz="2800">
                <a:solidFill>
                  <a:srgbClr val="FFC000"/>
                </a:solidFill>
              </a:rPr>
              <a:t>Every year, millions of people are affected by erosion </a:t>
            </a:r>
            <a:r>
              <a:rPr lang="en-US" sz="2800"/>
              <a:t>that destroys standing crops, farmland and homestead land;</a:t>
            </a:r>
            <a:endParaRPr/>
          </a:p>
          <a:p>
            <a:pPr indent="-342900" lvl="0" marL="342900" rtl="0" algn="l">
              <a:lnSpc>
                <a:spcPct val="90000"/>
              </a:lnSpc>
              <a:spcBef>
                <a:spcPts val="200"/>
              </a:spcBef>
              <a:spcAft>
                <a:spcPts val="0"/>
              </a:spcAft>
              <a:buSzPts val="650"/>
              <a:buFont typeface="Noto Sans Symbols"/>
              <a:buNone/>
            </a:pPr>
            <a:r>
              <a:rPr lang="en-US" sz="1000"/>
              <a:t> </a:t>
            </a:r>
            <a:endParaRPr/>
          </a:p>
          <a:p>
            <a:pPr indent="-342900" lvl="0" marL="342900" rtl="0" algn="l">
              <a:lnSpc>
                <a:spcPct val="90000"/>
              </a:lnSpc>
              <a:spcBef>
                <a:spcPts val="200"/>
              </a:spcBef>
              <a:spcAft>
                <a:spcPts val="0"/>
              </a:spcAft>
              <a:buSzPts val="650"/>
              <a:buFont typeface="Noto Sans Symbols"/>
              <a:buNone/>
            </a:pPr>
            <a:r>
              <a:rPr lang="en-US" sz="1000"/>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6"/>
          <p:cNvSpPr txBox="1"/>
          <p:nvPr>
            <p:ph type="title"/>
          </p:nvPr>
        </p:nvSpPr>
        <p:spPr>
          <a:xfrm>
            <a:off x="457200" y="228600"/>
            <a:ext cx="8077200" cy="64611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rgbClr val="781302"/>
                </a:solidFill>
              </a:rPr>
              <a:t>Riverbank</a:t>
            </a:r>
            <a:r>
              <a:rPr lang="en-US" sz="4000">
                <a:solidFill>
                  <a:srgbClr val="781302"/>
                </a:solidFill>
              </a:rPr>
              <a:t> </a:t>
            </a:r>
            <a:r>
              <a:rPr b="1" lang="en-US" sz="4000">
                <a:solidFill>
                  <a:srgbClr val="781302"/>
                </a:solidFill>
              </a:rPr>
              <a:t>Erosion….</a:t>
            </a:r>
            <a:endParaRPr/>
          </a:p>
        </p:txBody>
      </p:sp>
      <p:sp>
        <p:nvSpPr>
          <p:cNvPr id="190" name="Google Shape;190;p16"/>
          <p:cNvSpPr txBox="1"/>
          <p:nvPr>
            <p:ph idx="1" type="body"/>
          </p:nvPr>
        </p:nvSpPr>
        <p:spPr>
          <a:xfrm>
            <a:off x="0" y="1219200"/>
            <a:ext cx="9144000" cy="56388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SzPts val="1820"/>
              <a:buChar char="■"/>
            </a:pPr>
            <a:r>
              <a:rPr lang="en-US" sz="2800"/>
              <a:t>The unpredictable shifting behaviour of the rivers and their encroachments </a:t>
            </a:r>
            <a:r>
              <a:rPr lang="en-US" sz="2800">
                <a:solidFill>
                  <a:srgbClr val="FFFF00"/>
                </a:solidFill>
              </a:rPr>
              <a:t>not only affect the rural floodplain population but also urban growth centres and infrastructures</a:t>
            </a:r>
            <a:r>
              <a:rPr lang="en-US" sz="2800"/>
              <a:t>;</a:t>
            </a:r>
            <a:endParaRPr/>
          </a:p>
          <a:p>
            <a:pPr indent="-227330" lvl="0" marL="342900" rtl="0" algn="l">
              <a:lnSpc>
                <a:spcPct val="80000"/>
              </a:lnSpc>
              <a:spcBef>
                <a:spcPts val="560"/>
              </a:spcBef>
              <a:spcAft>
                <a:spcPts val="0"/>
              </a:spcAft>
              <a:buSzPts val="1820"/>
              <a:buNone/>
            </a:pPr>
            <a:r>
              <a:t/>
            </a:r>
            <a:endParaRPr sz="2800"/>
          </a:p>
          <a:p>
            <a:pPr indent="-342900" lvl="0" marL="342900" rtl="0" algn="l">
              <a:lnSpc>
                <a:spcPct val="80000"/>
              </a:lnSpc>
              <a:spcBef>
                <a:spcPts val="560"/>
              </a:spcBef>
              <a:spcAft>
                <a:spcPts val="0"/>
              </a:spcAft>
              <a:buSzPts val="1820"/>
              <a:buChar char="■"/>
            </a:pPr>
            <a:r>
              <a:rPr lang="en-US" sz="2800">
                <a:solidFill>
                  <a:srgbClr val="FFFF00"/>
                </a:solidFill>
              </a:rPr>
              <a:t>No systemic pattern </a:t>
            </a:r>
            <a:r>
              <a:rPr lang="en-US" sz="2800"/>
              <a:t>has yet been observed of the erosion hazards because of the involvement of a </a:t>
            </a:r>
            <a:r>
              <a:rPr lang="en-US" sz="2800">
                <a:solidFill>
                  <a:srgbClr val="FFFF00"/>
                </a:solidFill>
              </a:rPr>
              <a:t>large number of variables</a:t>
            </a:r>
            <a:r>
              <a:rPr lang="en-US" sz="2800"/>
              <a:t> in the process;</a:t>
            </a:r>
            <a:endParaRPr/>
          </a:p>
          <a:p>
            <a:pPr indent="-227330" lvl="0" marL="342900" rtl="0" algn="l">
              <a:lnSpc>
                <a:spcPct val="80000"/>
              </a:lnSpc>
              <a:spcBef>
                <a:spcPts val="560"/>
              </a:spcBef>
              <a:spcAft>
                <a:spcPts val="0"/>
              </a:spcAft>
              <a:buSzPts val="1820"/>
              <a:buNone/>
            </a:pPr>
            <a:r>
              <a:t/>
            </a:r>
            <a:endParaRPr sz="2800"/>
          </a:p>
          <a:p>
            <a:pPr indent="-342900" lvl="0" marL="342900" rtl="0" algn="l">
              <a:lnSpc>
                <a:spcPct val="80000"/>
              </a:lnSpc>
              <a:spcBef>
                <a:spcPts val="560"/>
              </a:spcBef>
              <a:spcAft>
                <a:spcPts val="0"/>
              </a:spcAft>
              <a:buSzPts val="1820"/>
              <a:buChar char="■"/>
            </a:pPr>
            <a:r>
              <a:rPr lang="en-US" sz="2800"/>
              <a:t>The </a:t>
            </a:r>
            <a:r>
              <a:rPr lang="en-US" sz="2800">
                <a:solidFill>
                  <a:srgbClr val="FFFF00"/>
                </a:solidFill>
              </a:rPr>
              <a:t>intensity of bank erosion varies </a:t>
            </a:r>
            <a:r>
              <a:rPr lang="en-US" sz="2800"/>
              <a:t>widely from river to river as it </a:t>
            </a:r>
            <a:r>
              <a:rPr lang="en-US" sz="2800">
                <a:solidFill>
                  <a:srgbClr val="FFFF00"/>
                </a:solidFill>
              </a:rPr>
              <a:t>depends on such characteristics </a:t>
            </a:r>
            <a:r>
              <a:rPr lang="en-US" sz="2800"/>
              <a:t>as </a:t>
            </a:r>
            <a:r>
              <a:rPr i="1" lang="en-US" sz="2800"/>
              <a:t>bank material, water level variations, near-bank flow velocities, landform of the river and the supply of water and sediment into the river, etc.</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7"/>
          <p:cNvSpPr txBox="1"/>
          <p:nvPr>
            <p:ph type="title"/>
          </p:nvPr>
        </p:nvSpPr>
        <p:spPr>
          <a:xfrm>
            <a:off x="457200" y="381000"/>
            <a:ext cx="8229600" cy="609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rgbClr val="781302"/>
                </a:solidFill>
              </a:rPr>
              <a:t>Riverbank</a:t>
            </a:r>
            <a:r>
              <a:rPr lang="en-US" sz="4000">
                <a:solidFill>
                  <a:srgbClr val="781302"/>
                </a:solidFill>
              </a:rPr>
              <a:t> </a:t>
            </a:r>
            <a:r>
              <a:rPr b="1" lang="en-US" sz="4000">
                <a:solidFill>
                  <a:srgbClr val="781302"/>
                </a:solidFill>
              </a:rPr>
              <a:t>Erosion….</a:t>
            </a:r>
            <a:endParaRPr/>
          </a:p>
        </p:txBody>
      </p:sp>
      <p:sp>
        <p:nvSpPr>
          <p:cNvPr id="196" name="Google Shape;196;p17"/>
          <p:cNvSpPr txBox="1"/>
          <p:nvPr>
            <p:ph idx="1" type="body"/>
          </p:nvPr>
        </p:nvSpPr>
        <p:spPr>
          <a:xfrm>
            <a:off x="152400" y="1676400"/>
            <a:ext cx="8991600" cy="50292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SzPts val="1820"/>
              <a:buChar char="■"/>
            </a:pPr>
            <a:r>
              <a:rPr lang="en-US" sz="2800"/>
              <a:t>For example, loosely packed, recently deposited bank materials, consisting of silt and fine sand, are highly susceptible to erosion. </a:t>
            </a:r>
            <a:r>
              <a:rPr lang="en-US" sz="2800">
                <a:solidFill>
                  <a:srgbClr val="FFFF00"/>
                </a:solidFill>
              </a:rPr>
              <a:t>Rapid recession of floods accelerates</a:t>
            </a:r>
            <a:r>
              <a:rPr lang="en-US" sz="2800"/>
              <a:t> the rates of bank erosion in such materials.  </a:t>
            </a:r>
            <a:endParaRPr/>
          </a:p>
          <a:p>
            <a:pPr indent="-268605" lvl="0" marL="342900" rtl="0" algn="l">
              <a:lnSpc>
                <a:spcPct val="80000"/>
              </a:lnSpc>
              <a:spcBef>
                <a:spcPts val="360"/>
              </a:spcBef>
              <a:spcAft>
                <a:spcPts val="0"/>
              </a:spcAft>
              <a:buSzPts val="1170"/>
              <a:buNone/>
            </a:pPr>
            <a:r>
              <a:t/>
            </a:r>
            <a:endParaRPr sz="1800"/>
          </a:p>
          <a:p>
            <a:pPr indent="-342900" lvl="0" marL="342900" rtl="0" algn="l">
              <a:lnSpc>
                <a:spcPct val="80000"/>
              </a:lnSpc>
              <a:spcBef>
                <a:spcPts val="560"/>
              </a:spcBef>
              <a:spcAft>
                <a:spcPts val="0"/>
              </a:spcAft>
              <a:buSzPts val="1820"/>
              <a:buChar char="■"/>
            </a:pPr>
            <a:r>
              <a:rPr lang="en-US" sz="2800"/>
              <a:t>At least </a:t>
            </a:r>
            <a:r>
              <a:rPr lang="en-US" sz="2800">
                <a:solidFill>
                  <a:srgbClr val="FFFF00"/>
                </a:solidFill>
              </a:rPr>
              <a:t>five million people in 20% of Bangladesh’s upazilas </a:t>
            </a:r>
            <a:r>
              <a:rPr lang="en-US" sz="2800"/>
              <a:t>are at risk of losing land and home and village from riverbank erosion at any one time. Among them, at least </a:t>
            </a:r>
            <a:r>
              <a:rPr lang="en-US" sz="2800">
                <a:solidFill>
                  <a:srgbClr val="FFFF00"/>
                </a:solidFill>
              </a:rPr>
              <a:t>100,000 are forcibly displaced each year</a:t>
            </a:r>
            <a:r>
              <a:rPr lang="en-US" sz="2800"/>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pic>
        <p:nvPicPr>
          <p:cNvPr descr="An eroding riverbank that threatens part of a village with destruction, Bangladesh" id="201" name="Google Shape;201;p18"/>
          <p:cNvPicPr preferRelativeResize="0"/>
          <p:nvPr/>
        </p:nvPicPr>
        <p:blipFill rotWithShape="1">
          <a:blip r:embed="rId3">
            <a:alphaModFix/>
          </a:blip>
          <a:srcRect b="0" l="0" r="0" t="0"/>
          <a:stretch/>
        </p:blipFill>
        <p:spPr>
          <a:xfrm>
            <a:off x="0" y="2754313"/>
            <a:ext cx="5791200" cy="4103687"/>
          </a:xfrm>
          <a:prstGeom prst="rect">
            <a:avLst/>
          </a:prstGeom>
          <a:noFill/>
          <a:ln>
            <a:noFill/>
          </a:ln>
        </p:spPr>
      </p:pic>
      <p:pic>
        <p:nvPicPr>
          <p:cNvPr descr="Map of areas most affected by erosion, Bangladesh" id="202" name="Google Shape;202;p18"/>
          <p:cNvPicPr preferRelativeResize="0"/>
          <p:nvPr/>
        </p:nvPicPr>
        <p:blipFill rotWithShape="1">
          <a:blip r:embed="rId4">
            <a:alphaModFix/>
          </a:blip>
          <a:srcRect b="0" l="0" r="0" t="0"/>
          <a:stretch/>
        </p:blipFill>
        <p:spPr>
          <a:xfrm>
            <a:off x="5095875" y="0"/>
            <a:ext cx="4048125" cy="5334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9"/>
          <p:cNvSpPr txBox="1"/>
          <p:nvPr>
            <p:ph type="title"/>
          </p:nvPr>
        </p:nvSpPr>
        <p:spPr>
          <a:xfrm>
            <a:off x="457200" y="381000"/>
            <a:ext cx="8229600" cy="609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a:solidFill>
                  <a:srgbClr val="FFC000"/>
                </a:solidFill>
              </a:rPr>
              <a:t>Major reasons of erosion</a:t>
            </a:r>
            <a:endParaRPr/>
          </a:p>
        </p:txBody>
      </p:sp>
      <p:sp>
        <p:nvSpPr>
          <p:cNvPr id="208" name="Google Shape;208;p19"/>
          <p:cNvSpPr txBox="1"/>
          <p:nvPr>
            <p:ph idx="1" type="body"/>
          </p:nvPr>
        </p:nvSpPr>
        <p:spPr>
          <a:xfrm>
            <a:off x="0" y="1600200"/>
            <a:ext cx="9144000" cy="52578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1820"/>
              <a:buChar char="■"/>
            </a:pPr>
            <a:r>
              <a:rPr lang="en-US" sz="2800"/>
              <a:t>The </a:t>
            </a:r>
            <a:r>
              <a:rPr lang="en-US" sz="2800">
                <a:solidFill>
                  <a:srgbClr val="FFFF00"/>
                </a:solidFill>
              </a:rPr>
              <a:t>intensity of tidal </a:t>
            </a:r>
            <a:r>
              <a:rPr lang="en-US" sz="2800"/>
              <a:t>waves causes erosion in the south-western </a:t>
            </a:r>
            <a:r>
              <a:rPr lang="en-US" sz="2800">
                <a:solidFill>
                  <a:srgbClr val="FFFF00"/>
                </a:solidFill>
              </a:rPr>
              <a:t>coast</a:t>
            </a:r>
            <a:r>
              <a:rPr lang="en-US" sz="2800"/>
              <a:t> of Bangladesh. </a:t>
            </a:r>
            <a:endParaRPr/>
          </a:p>
          <a:p>
            <a:pPr indent="-342900" lvl="0" marL="342900" rtl="0" algn="l">
              <a:spcBef>
                <a:spcPts val="560"/>
              </a:spcBef>
              <a:spcAft>
                <a:spcPts val="0"/>
              </a:spcAft>
              <a:buSzPts val="1820"/>
              <a:buFont typeface="Noto Sans Symbols"/>
              <a:buNone/>
            </a:pPr>
            <a:r>
              <a:t/>
            </a:r>
            <a:endParaRPr sz="2800"/>
          </a:p>
          <a:p>
            <a:pPr indent="-342900" lvl="0" marL="342900" rtl="0" algn="l">
              <a:spcBef>
                <a:spcPts val="560"/>
              </a:spcBef>
              <a:spcAft>
                <a:spcPts val="0"/>
              </a:spcAft>
              <a:buSzPts val="1820"/>
              <a:buChar char="■"/>
            </a:pPr>
            <a:r>
              <a:rPr lang="en-US" sz="2800"/>
              <a:t>Lack of </a:t>
            </a:r>
            <a:r>
              <a:rPr lang="en-US" sz="2800">
                <a:solidFill>
                  <a:srgbClr val="FFFF00"/>
                </a:solidFill>
              </a:rPr>
              <a:t>planned and necessary embankment </a:t>
            </a:r>
            <a:r>
              <a:rPr lang="en-US" sz="2800"/>
              <a:t>along with the coast.</a:t>
            </a:r>
            <a:endParaRPr/>
          </a:p>
          <a:p>
            <a:pPr indent="-227330" lvl="0" marL="342900" rtl="0" algn="l">
              <a:spcBef>
                <a:spcPts val="560"/>
              </a:spcBef>
              <a:spcAft>
                <a:spcPts val="0"/>
              </a:spcAft>
              <a:buSzPts val="1820"/>
              <a:buNone/>
            </a:pPr>
            <a:r>
              <a:t/>
            </a:r>
            <a:endParaRPr sz="2800"/>
          </a:p>
          <a:p>
            <a:pPr indent="-342900" lvl="0" marL="342900" rtl="0" algn="l">
              <a:spcBef>
                <a:spcPts val="560"/>
              </a:spcBef>
              <a:spcAft>
                <a:spcPts val="0"/>
              </a:spcAft>
              <a:buSzPts val="1820"/>
              <a:buChar char="■"/>
            </a:pPr>
            <a:r>
              <a:rPr lang="en-US" sz="2800"/>
              <a:t>Due to combined </a:t>
            </a:r>
            <a:r>
              <a:rPr lang="en-US" sz="2800">
                <a:solidFill>
                  <a:srgbClr val="FFFF00"/>
                </a:solidFill>
              </a:rPr>
              <a:t>sudden flood, heavy rain, and  downwards freshwaters</a:t>
            </a:r>
            <a:r>
              <a:rPr lang="en-US" sz="2800"/>
              <a:t> causes collision to the riverbank and cause erosion to the coastal areas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
          <p:cNvSpPr/>
          <p:nvPr/>
        </p:nvSpPr>
        <p:spPr>
          <a:xfrm>
            <a:off x="0" y="152400"/>
            <a:ext cx="9144000" cy="6705600"/>
          </a:xfrm>
          <a:prstGeom prst="rect">
            <a:avLst/>
          </a:prstGeom>
          <a:noFill/>
          <a:ln>
            <a:noFill/>
          </a:ln>
        </p:spPr>
        <p:txBody>
          <a:bodyPr anchorCtr="0" anchor="t" bIns="45700" lIns="91425" spcFirstLastPara="1" rIns="91425" wrap="square" tIns="45700">
            <a:noAutofit/>
          </a:bodyPr>
          <a:lstStyle/>
          <a:p>
            <a:pPr indent="-342900" lvl="0" marL="342900" marR="0" rtl="0" algn="just">
              <a:spcBef>
                <a:spcPts val="0"/>
              </a:spcBef>
              <a:spcAft>
                <a:spcPts val="0"/>
              </a:spcAft>
              <a:buClr>
                <a:schemeClr val="hlink"/>
              </a:buClr>
              <a:buSzPts val="1690"/>
              <a:buFont typeface="Noto Sans Symbols"/>
              <a:buNone/>
            </a:pPr>
            <a:r>
              <a:rPr b="1" i="0" lang="en-US" sz="2600" u="none" cap="none" strike="noStrike">
                <a:solidFill>
                  <a:schemeClr val="folHlink"/>
                </a:solidFill>
                <a:latin typeface="Tahoma"/>
                <a:ea typeface="Tahoma"/>
                <a:cs typeface="Tahoma"/>
                <a:sym typeface="Tahoma"/>
              </a:rPr>
              <a:t>A RIVER SYSTEM CAN BE DIVIDED INTO THREE SUBSYSTEMS:</a:t>
            </a:r>
            <a:endParaRPr/>
          </a:p>
          <a:p>
            <a:pPr indent="-293370" lvl="0" marL="342900" marR="0" rtl="0" algn="just">
              <a:spcBef>
                <a:spcPts val="240"/>
              </a:spcBef>
              <a:spcAft>
                <a:spcPts val="0"/>
              </a:spcAft>
              <a:buClr>
                <a:schemeClr val="hlink"/>
              </a:buClr>
              <a:buSzPts val="780"/>
              <a:buFont typeface="Noto Sans Symbols"/>
              <a:buNone/>
            </a:pPr>
            <a:r>
              <a:t/>
            </a:r>
            <a:endParaRPr b="1" i="0" sz="1200" u="none" cap="none" strike="noStrike">
              <a:solidFill>
                <a:schemeClr val="folHlink"/>
              </a:solidFill>
              <a:latin typeface="Tahoma"/>
              <a:ea typeface="Tahoma"/>
              <a:cs typeface="Tahoma"/>
              <a:sym typeface="Tahoma"/>
            </a:endParaRPr>
          </a:p>
          <a:p>
            <a:pPr indent="-342900" lvl="0" marL="342900" marR="0" rtl="0" algn="just">
              <a:spcBef>
                <a:spcPts val="520"/>
              </a:spcBef>
              <a:spcAft>
                <a:spcPts val="0"/>
              </a:spcAft>
              <a:buClr>
                <a:schemeClr val="hlink"/>
              </a:buClr>
              <a:buSzPts val="1690"/>
              <a:buFont typeface="Noto Sans Symbols"/>
              <a:buChar char="■"/>
            </a:pPr>
            <a:r>
              <a:rPr b="1" i="1" lang="en-US" sz="2600" u="sng" cap="none" strike="noStrike">
                <a:solidFill>
                  <a:schemeClr val="lt1"/>
                </a:solidFill>
                <a:latin typeface="Tahoma"/>
                <a:ea typeface="Tahoma"/>
                <a:cs typeface="Tahoma"/>
                <a:sym typeface="Tahoma"/>
              </a:rPr>
              <a:t>collecting system</a:t>
            </a:r>
            <a:r>
              <a:rPr b="0" i="0" lang="en-US" sz="2600" u="none" cap="none" strike="noStrike">
                <a:solidFill>
                  <a:schemeClr val="lt1"/>
                </a:solidFill>
                <a:latin typeface="Tahoma"/>
                <a:ea typeface="Tahoma"/>
                <a:cs typeface="Tahoma"/>
                <a:sym typeface="Tahoma"/>
              </a:rPr>
              <a:t> (branches) -- consisting of a network of </a:t>
            </a:r>
            <a:r>
              <a:rPr b="0" i="0" lang="en-US" sz="2600" u="none" cap="none" strike="noStrike">
                <a:solidFill>
                  <a:srgbClr val="FF0000"/>
                </a:solidFill>
                <a:latin typeface="Tahoma"/>
                <a:ea typeface="Tahoma"/>
                <a:cs typeface="Tahoma"/>
                <a:sym typeface="Tahoma"/>
              </a:rPr>
              <a:t>tributaries</a:t>
            </a:r>
            <a:r>
              <a:rPr b="0" i="0" lang="en-US" sz="2600" u="none" cap="none" strike="noStrike">
                <a:solidFill>
                  <a:schemeClr val="lt1"/>
                </a:solidFill>
                <a:latin typeface="Tahoma"/>
                <a:ea typeface="Tahoma"/>
                <a:cs typeface="Tahoma"/>
                <a:sym typeface="Tahoma"/>
              </a:rPr>
              <a:t> in the headwater region, collects and funnels water and sediment to the main stream;</a:t>
            </a:r>
            <a:endParaRPr/>
          </a:p>
          <a:p>
            <a:pPr indent="-293370" lvl="0" marL="342900" marR="0" rtl="0" algn="just">
              <a:spcBef>
                <a:spcPts val="240"/>
              </a:spcBef>
              <a:spcAft>
                <a:spcPts val="0"/>
              </a:spcAft>
              <a:buClr>
                <a:schemeClr val="hlink"/>
              </a:buClr>
              <a:buSzPts val="780"/>
              <a:buFont typeface="Noto Sans Symbols"/>
              <a:buNone/>
            </a:pPr>
            <a:r>
              <a:t/>
            </a:r>
            <a:endParaRPr b="0" i="0" sz="1200" u="none" cap="none" strike="noStrike">
              <a:solidFill>
                <a:schemeClr val="lt1"/>
              </a:solidFill>
              <a:latin typeface="Tahoma"/>
              <a:ea typeface="Tahoma"/>
              <a:cs typeface="Tahoma"/>
              <a:sym typeface="Tahoma"/>
            </a:endParaRPr>
          </a:p>
          <a:p>
            <a:pPr indent="-342900" lvl="0" marL="342900" marR="0" rtl="0" algn="just">
              <a:spcBef>
                <a:spcPts val="520"/>
              </a:spcBef>
              <a:spcAft>
                <a:spcPts val="0"/>
              </a:spcAft>
              <a:buClr>
                <a:schemeClr val="hlink"/>
              </a:buClr>
              <a:buSzPts val="1690"/>
              <a:buFont typeface="Noto Sans Symbols"/>
              <a:buChar char="■"/>
            </a:pPr>
            <a:r>
              <a:rPr b="1" i="1" lang="en-US" sz="2600" u="sng" cap="none" strike="noStrike">
                <a:solidFill>
                  <a:schemeClr val="lt1"/>
                </a:solidFill>
                <a:latin typeface="Tahoma"/>
                <a:ea typeface="Tahoma"/>
                <a:cs typeface="Tahoma"/>
                <a:sym typeface="Tahoma"/>
              </a:rPr>
              <a:t>dispersing system</a:t>
            </a:r>
            <a:r>
              <a:rPr b="0" i="0" lang="en-US" sz="2600" u="none" cap="none" strike="noStrike">
                <a:solidFill>
                  <a:schemeClr val="lt1"/>
                </a:solidFill>
                <a:latin typeface="Tahoma"/>
                <a:ea typeface="Tahoma"/>
                <a:cs typeface="Tahoma"/>
                <a:sym typeface="Tahoma"/>
              </a:rPr>
              <a:t> (roots) -- consists of a network of </a:t>
            </a:r>
            <a:r>
              <a:rPr b="0" i="0" lang="en-US" sz="2600" u="none" cap="none" strike="noStrike">
                <a:solidFill>
                  <a:srgbClr val="FF0000"/>
                </a:solidFill>
                <a:latin typeface="Tahoma"/>
                <a:ea typeface="Tahoma"/>
                <a:cs typeface="Tahoma"/>
                <a:sym typeface="Tahoma"/>
              </a:rPr>
              <a:t>distributaries</a:t>
            </a:r>
            <a:r>
              <a:rPr b="0" i="0" lang="en-US" sz="2600" u="none" cap="none" strike="noStrike">
                <a:solidFill>
                  <a:schemeClr val="lt1"/>
                </a:solidFill>
                <a:latin typeface="Tahoma"/>
                <a:ea typeface="Tahoma"/>
                <a:cs typeface="Tahoma"/>
                <a:sym typeface="Tahoma"/>
              </a:rPr>
              <a:t> at the mouth of a river (delta), where sediment and water are dispersed into an ocean, a lake, or a dry basin;</a:t>
            </a:r>
            <a:endParaRPr/>
          </a:p>
          <a:p>
            <a:pPr indent="-293370" lvl="0" marL="342900" marR="0" rtl="0" algn="just">
              <a:spcBef>
                <a:spcPts val="240"/>
              </a:spcBef>
              <a:spcAft>
                <a:spcPts val="0"/>
              </a:spcAft>
              <a:buClr>
                <a:schemeClr val="hlink"/>
              </a:buClr>
              <a:buSzPts val="780"/>
              <a:buFont typeface="Noto Sans Symbols"/>
              <a:buNone/>
            </a:pPr>
            <a:r>
              <a:t/>
            </a:r>
            <a:endParaRPr b="0" i="0" sz="1200" u="none" cap="none" strike="noStrike">
              <a:solidFill>
                <a:schemeClr val="lt1"/>
              </a:solidFill>
              <a:latin typeface="Arial Black"/>
              <a:ea typeface="Arial Black"/>
              <a:cs typeface="Arial Black"/>
              <a:sym typeface="Arial Black"/>
            </a:endParaRPr>
          </a:p>
          <a:p>
            <a:pPr indent="-342900" lvl="0" marL="342900" marR="0" rtl="0" algn="just">
              <a:spcBef>
                <a:spcPts val="520"/>
              </a:spcBef>
              <a:spcAft>
                <a:spcPts val="0"/>
              </a:spcAft>
              <a:buClr>
                <a:schemeClr val="hlink"/>
              </a:buClr>
              <a:buSzPts val="1690"/>
              <a:buFont typeface="Noto Sans Symbols"/>
              <a:buChar char="■"/>
            </a:pPr>
            <a:r>
              <a:rPr b="1" i="1" lang="en-US" sz="2600" u="sng" cap="none" strike="noStrike">
                <a:solidFill>
                  <a:schemeClr val="lt1"/>
                </a:solidFill>
                <a:latin typeface="Tahoma"/>
                <a:ea typeface="Tahoma"/>
                <a:cs typeface="Tahoma"/>
                <a:sym typeface="Tahoma"/>
              </a:rPr>
              <a:t>transporting system</a:t>
            </a:r>
            <a:r>
              <a:rPr b="0" i="0" lang="en-US" sz="2600" u="none" cap="none" strike="noStrike">
                <a:solidFill>
                  <a:schemeClr val="lt1"/>
                </a:solidFill>
                <a:latin typeface="Tahoma"/>
                <a:ea typeface="Tahoma"/>
                <a:cs typeface="Tahoma"/>
                <a:sym typeface="Tahoma"/>
              </a:rPr>
              <a:t> (trunk) -- the main trunk stream, which functions as a channel way through which water and sediment move from the collecting area toward the ocean. Erosion and deposition also occur in a river's transporting system.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0"/>
          <p:cNvSpPr txBox="1"/>
          <p:nvPr>
            <p:ph type="title"/>
          </p:nvPr>
        </p:nvSpPr>
        <p:spPr>
          <a:xfrm>
            <a:off x="228600" y="228600"/>
            <a:ext cx="8763000" cy="838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a:solidFill>
                  <a:srgbClr val="FFC000"/>
                </a:solidFill>
              </a:rPr>
              <a:t>Major </a:t>
            </a:r>
            <a:r>
              <a:rPr b="1" lang="en-US" sz="4000">
                <a:solidFill>
                  <a:srgbClr val="FFC000"/>
                </a:solidFill>
              </a:rPr>
              <a:t>reasons</a:t>
            </a:r>
            <a:r>
              <a:rPr b="1" lang="en-US">
                <a:solidFill>
                  <a:srgbClr val="FFC000"/>
                </a:solidFill>
              </a:rPr>
              <a:t> of erosion….</a:t>
            </a:r>
            <a:endParaRPr/>
          </a:p>
        </p:txBody>
      </p:sp>
      <p:sp>
        <p:nvSpPr>
          <p:cNvPr id="214" name="Google Shape;214;p20"/>
          <p:cNvSpPr txBox="1"/>
          <p:nvPr>
            <p:ph idx="1" type="body"/>
          </p:nvPr>
        </p:nvSpPr>
        <p:spPr>
          <a:xfrm>
            <a:off x="0" y="1600200"/>
            <a:ext cx="9144000" cy="51054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SzPts val="1820"/>
              <a:buChar char="■"/>
            </a:pPr>
            <a:r>
              <a:rPr lang="en-US" sz="2800">
                <a:solidFill>
                  <a:srgbClr val="FFFF00"/>
                </a:solidFill>
              </a:rPr>
              <a:t>Due to heavy siltation </a:t>
            </a:r>
            <a:r>
              <a:rPr lang="en-US" sz="2800"/>
              <a:t>in the south-western part of Bangladesh and newly formed charland the </a:t>
            </a:r>
            <a:r>
              <a:rPr lang="en-US" sz="2800">
                <a:solidFill>
                  <a:srgbClr val="FFFF00"/>
                </a:solidFill>
              </a:rPr>
              <a:t>flows of rivers</a:t>
            </a:r>
            <a:r>
              <a:rPr lang="en-US" sz="2800"/>
              <a:t> </a:t>
            </a:r>
            <a:r>
              <a:rPr lang="en-US" sz="2800">
                <a:solidFill>
                  <a:srgbClr val="FFFF00"/>
                </a:solidFill>
              </a:rPr>
              <a:t>get changed to another direction</a:t>
            </a:r>
            <a:r>
              <a:rPr lang="en-US" sz="2800"/>
              <a:t>. As a result the bank of rivers are facing newly stress and expose to erosion.</a:t>
            </a:r>
            <a:endParaRPr/>
          </a:p>
          <a:p>
            <a:pPr indent="-227330" lvl="0" marL="342900" rtl="0" algn="l">
              <a:spcBef>
                <a:spcPts val="560"/>
              </a:spcBef>
              <a:spcAft>
                <a:spcPts val="0"/>
              </a:spcAft>
              <a:buSzPts val="1820"/>
              <a:buNone/>
            </a:pPr>
            <a:r>
              <a:t/>
            </a:r>
            <a:endParaRPr sz="2800"/>
          </a:p>
          <a:p>
            <a:pPr indent="-342900" lvl="0" marL="342900" rtl="0" algn="l">
              <a:spcBef>
                <a:spcPts val="560"/>
              </a:spcBef>
              <a:spcAft>
                <a:spcPts val="0"/>
              </a:spcAft>
              <a:buSzPts val="1820"/>
              <a:buChar char="■"/>
            </a:pPr>
            <a:r>
              <a:rPr lang="en-US" sz="2800">
                <a:solidFill>
                  <a:srgbClr val="FFFF00"/>
                </a:solidFill>
              </a:rPr>
              <a:t>Deforestation</a:t>
            </a:r>
            <a:r>
              <a:rPr lang="en-US" sz="2800"/>
              <a:t> and lack of </a:t>
            </a:r>
            <a:r>
              <a:rPr lang="en-US" sz="2800">
                <a:solidFill>
                  <a:srgbClr val="FFFF00"/>
                </a:solidFill>
              </a:rPr>
              <a:t>mangrove plantation </a:t>
            </a:r>
            <a:r>
              <a:rPr lang="en-US" sz="2800"/>
              <a:t>in the coastal areas.</a:t>
            </a:r>
            <a:endParaRPr/>
          </a:p>
          <a:p>
            <a:pPr indent="-227330" lvl="0" marL="342900" rtl="0" algn="l">
              <a:spcBef>
                <a:spcPts val="560"/>
              </a:spcBef>
              <a:spcAft>
                <a:spcPts val="0"/>
              </a:spcAft>
              <a:buSzPts val="1820"/>
              <a:buNone/>
            </a:pPr>
            <a:r>
              <a:t/>
            </a:r>
            <a:endParaRPr sz="2800"/>
          </a:p>
          <a:p>
            <a:pPr indent="-342900" lvl="0" marL="342900" rtl="0" algn="l">
              <a:spcBef>
                <a:spcPts val="560"/>
              </a:spcBef>
              <a:spcAft>
                <a:spcPts val="0"/>
              </a:spcAft>
              <a:buSzPts val="1820"/>
              <a:buChar char="■"/>
            </a:pPr>
            <a:r>
              <a:rPr lang="en-US" sz="2800">
                <a:solidFill>
                  <a:srgbClr val="FFFF00"/>
                </a:solidFill>
              </a:rPr>
              <a:t>Unseen change in the tidal surge </a:t>
            </a:r>
            <a:r>
              <a:rPr lang="en-US" sz="2800"/>
              <a:t>due to the climate change.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1"/>
          <p:cNvSpPr txBox="1"/>
          <p:nvPr>
            <p:ph type="title"/>
          </p:nvPr>
        </p:nvSpPr>
        <p:spPr>
          <a:xfrm>
            <a:off x="457200" y="228600"/>
            <a:ext cx="8229600" cy="457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rgbClr val="FFC000"/>
                </a:solidFill>
              </a:rPr>
              <a:t>Socio-economic impact</a:t>
            </a:r>
            <a:r>
              <a:rPr lang="en-US" sz="4000">
                <a:solidFill>
                  <a:srgbClr val="FFC000"/>
                </a:solidFill>
              </a:rPr>
              <a:t> </a:t>
            </a:r>
            <a:endParaRPr/>
          </a:p>
        </p:txBody>
      </p:sp>
      <p:sp>
        <p:nvSpPr>
          <p:cNvPr id="220" name="Google Shape;220;p21"/>
          <p:cNvSpPr txBox="1"/>
          <p:nvPr>
            <p:ph idx="1" type="body"/>
          </p:nvPr>
        </p:nvSpPr>
        <p:spPr>
          <a:xfrm>
            <a:off x="0" y="1295400"/>
            <a:ext cx="9144000" cy="55626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SzPts val="1820"/>
              <a:buChar char="■"/>
            </a:pPr>
            <a:r>
              <a:rPr lang="en-US" sz="2800"/>
              <a:t>Riverbank erosion has </a:t>
            </a:r>
            <a:r>
              <a:rPr lang="en-US" sz="2800">
                <a:solidFill>
                  <a:srgbClr val="FFFF00"/>
                </a:solidFill>
              </a:rPr>
              <a:t>disastrous socio-economic effects</a:t>
            </a:r>
            <a:r>
              <a:rPr lang="en-US" sz="2800"/>
              <a:t>;</a:t>
            </a:r>
            <a:endParaRPr/>
          </a:p>
          <a:p>
            <a:pPr indent="-227330" lvl="0" marL="342900" rtl="0" algn="l">
              <a:lnSpc>
                <a:spcPct val="80000"/>
              </a:lnSpc>
              <a:spcBef>
                <a:spcPts val="560"/>
              </a:spcBef>
              <a:spcAft>
                <a:spcPts val="0"/>
              </a:spcAft>
              <a:buSzPts val="1820"/>
              <a:buNone/>
            </a:pPr>
            <a:r>
              <a:t/>
            </a:r>
            <a:endParaRPr sz="2800"/>
          </a:p>
          <a:p>
            <a:pPr indent="-342900" lvl="0" marL="342900" rtl="0" algn="l">
              <a:lnSpc>
                <a:spcPct val="80000"/>
              </a:lnSpc>
              <a:spcBef>
                <a:spcPts val="560"/>
              </a:spcBef>
              <a:spcAft>
                <a:spcPts val="0"/>
              </a:spcAft>
              <a:buSzPts val="1820"/>
              <a:buChar char="■"/>
            </a:pPr>
            <a:r>
              <a:rPr lang="en-US" sz="2800"/>
              <a:t>The majority of the affected people perceive riverbank erosion as a </a:t>
            </a:r>
            <a:r>
              <a:rPr lang="en-US" sz="2800">
                <a:solidFill>
                  <a:srgbClr val="FFFF00"/>
                </a:solidFill>
              </a:rPr>
              <a:t>natural phenomenon </a:t>
            </a:r>
            <a:r>
              <a:rPr lang="en-US" sz="2800"/>
              <a:t>but in many cases the people believe erosion to be the </a:t>
            </a:r>
            <a:r>
              <a:rPr lang="en-US" sz="2800">
                <a:solidFill>
                  <a:srgbClr val="FFFF00"/>
                </a:solidFill>
              </a:rPr>
              <a:t>'will of God</a:t>
            </a:r>
            <a:r>
              <a:rPr lang="en-US" sz="2800"/>
              <a:t>‘;</a:t>
            </a:r>
            <a:endParaRPr/>
          </a:p>
          <a:p>
            <a:pPr indent="-227330" lvl="0" marL="342900" rtl="0" algn="l">
              <a:lnSpc>
                <a:spcPct val="80000"/>
              </a:lnSpc>
              <a:spcBef>
                <a:spcPts val="560"/>
              </a:spcBef>
              <a:spcAft>
                <a:spcPts val="0"/>
              </a:spcAft>
              <a:buSzPts val="1820"/>
              <a:buNone/>
            </a:pPr>
            <a:r>
              <a:t/>
            </a:r>
            <a:endParaRPr sz="2800"/>
          </a:p>
          <a:p>
            <a:pPr indent="-342900" lvl="0" marL="342900" rtl="0" algn="l">
              <a:lnSpc>
                <a:spcPct val="80000"/>
              </a:lnSpc>
              <a:spcBef>
                <a:spcPts val="560"/>
              </a:spcBef>
              <a:spcAft>
                <a:spcPts val="0"/>
              </a:spcAft>
              <a:buSzPts val="1820"/>
              <a:buChar char="■"/>
            </a:pPr>
            <a:r>
              <a:rPr lang="en-US" sz="2800"/>
              <a:t>Riverbank erosion is also seen as one of the major </a:t>
            </a:r>
            <a:r>
              <a:rPr lang="en-US" sz="2800">
                <a:solidFill>
                  <a:srgbClr val="FFC000"/>
                </a:solidFill>
              </a:rPr>
              <a:t>causes for national poverty</a:t>
            </a:r>
            <a:r>
              <a:rPr lang="en-US" sz="2800"/>
              <a:t>;</a:t>
            </a:r>
            <a:endParaRPr/>
          </a:p>
          <a:p>
            <a:pPr indent="-227330" lvl="0" marL="342900" rtl="0" algn="l">
              <a:lnSpc>
                <a:spcPct val="80000"/>
              </a:lnSpc>
              <a:spcBef>
                <a:spcPts val="560"/>
              </a:spcBef>
              <a:spcAft>
                <a:spcPts val="0"/>
              </a:spcAft>
              <a:buSzPts val="1820"/>
              <a:buNone/>
            </a:pPr>
            <a:r>
              <a:t/>
            </a:r>
            <a:endParaRPr sz="2800"/>
          </a:p>
          <a:p>
            <a:pPr indent="-342900" lvl="0" marL="342900" rtl="0" algn="l">
              <a:lnSpc>
                <a:spcPct val="80000"/>
              </a:lnSpc>
              <a:spcBef>
                <a:spcPts val="560"/>
              </a:spcBef>
              <a:spcAft>
                <a:spcPts val="0"/>
              </a:spcAft>
              <a:buSzPts val="1820"/>
              <a:buChar char="■"/>
            </a:pPr>
            <a:r>
              <a:rPr lang="en-US" sz="2800"/>
              <a:t>Researchers found that </a:t>
            </a:r>
            <a:r>
              <a:rPr lang="en-US" sz="2800">
                <a:solidFill>
                  <a:srgbClr val="FFFF00"/>
                </a:solidFill>
              </a:rPr>
              <a:t>the land lost is much more than the land that rises </a:t>
            </a:r>
            <a:r>
              <a:rPr lang="en-US" sz="2800"/>
              <a:t>out of riverbed through accretion;</a:t>
            </a:r>
            <a:endParaRPr/>
          </a:p>
          <a:p>
            <a:pPr indent="-227330" lvl="0" marL="342900" rtl="0" algn="l">
              <a:lnSpc>
                <a:spcPct val="80000"/>
              </a:lnSpc>
              <a:spcBef>
                <a:spcPts val="560"/>
              </a:spcBef>
              <a:spcAft>
                <a:spcPts val="0"/>
              </a:spcAft>
              <a:buSzPts val="1820"/>
              <a:buNone/>
            </a:pPr>
            <a:r>
              <a:t/>
            </a:r>
            <a:endParaRPr sz="2800"/>
          </a:p>
          <a:p>
            <a:pPr indent="-227330" lvl="0" marL="342900" rtl="0" algn="l">
              <a:lnSpc>
                <a:spcPct val="80000"/>
              </a:lnSpc>
              <a:spcBef>
                <a:spcPts val="560"/>
              </a:spcBef>
              <a:spcAft>
                <a:spcPts val="0"/>
              </a:spcAft>
              <a:buSzPts val="1820"/>
              <a:buNone/>
            </a:pPr>
            <a:r>
              <a:t/>
            </a:r>
            <a:endParaRPr sz="28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2"/>
          <p:cNvSpPr txBox="1"/>
          <p:nvPr>
            <p:ph type="title"/>
          </p:nvPr>
        </p:nvSpPr>
        <p:spPr>
          <a:xfrm>
            <a:off x="457200" y="0"/>
            <a:ext cx="8229600" cy="105727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4000">
                <a:solidFill>
                  <a:srgbClr val="FFC000"/>
                </a:solidFill>
              </a:rPr>
              <a:t>Socio-economic impact…</a:t>
            </a:r>
            <a:endParaRPr/>
          </a:p>
        </p:txBody>
      </p:sp>
      <p:sp>
        <p:nvSpPr>
          <p:cNvPr id="226" name="Google Shape;226;p22"/>
          <p:cNvSpPr txBox="1"/>
          <p:nvPr>
            <p:ph idx="1" type="body"/>
          </p:nvPr>
        </p:nvSpPr>
        <p:spPr>
          <a:xfrm>
            <a:off x="0" y="990600"/>
            <a:ext cx="9144000" cy="5867400"/>
          </a:xfrm>
          <a:prstGeom prst="rect">
            <a:avLst/>
          </a:prstGeom>
          <a:noFill/>
          <a:ln>
            <a:noFill/>
          </a:ln>
        </p:spPr>
        <p:txBody>
          <a:bodyPr anchorCtr="0" anchor="t" bIns="45700" lIns="91425" spcFirstLastPara="1" rIns="91425" wrap="square" tIns="45700">
            <a:noAutofit/>
          </a:bodyPr>
          <a:lstStyle/>
          <a:p>
            <a:pPr indent="-293370" lvl="0" marL="342900" rtl="0" algn="l">
              <a:lnSpc>
                <a:spcPct val="90000"/>
              </a:lnSpc>
              <a:spcBef>
                <a:spcPts val="0"/>
              </a:spcBef>
              <a:spcAft>
                <a:spcPts val="0"/>
              </a:spcAft>
              <a:buSzPts val="780"/>
              <a:buNone/>
            </a:pPr>
            <a:r>
              <a:t/>
            </a:r>
            <a:endParaRPr sz="1200"/>
          </a:p>
          <a:p>
            <a:pPr indent="-299561" lvl="0" marL="342900" rtl="0" algn="l">
              <a:lnSpc>
                <a:spcPct val="90000"/>
              </a:lnSpc>
              <a:spcBef>
                <a:spcPts val="210"/>
              </a:spcBef>
              <a:spcAft>
                <a:spcPts val="0"/>
              </a:spcAft>
              <a:buSzPts val="683"/>
              <a:buNone/>
            </a:pPr>
            <a:r>
              <a:t/>
            </a:r>
            <a:endParaRPr sz="1050"/>
          </a:p>
          <a:p>
            <a:pPr indent="-342900" lvl="0" marL="342900" rtl="0" algn="l">
              <a:spcBef>
                <a:spcPts val="560"/>
              </a:spcBef>
              <a:spcAft>
                <a:spcPts val="0"/>
              </a:spcAft>
              <a:buSzPts val="1820"/>
              <a:buChar char="■"/>
            </a:pPr>
            <a:r>
              <a:rPr lang="en-US" sz="2800"/>
              <a:t>In erosion-prone areas, most families have witnessed a displacement in their lifetime. </a:t>
            </a:r>
            <a:r>
              <a:rPr lang="en-US" sz="2800">
                <a:solidFill>
                  <a:srgbClr val="FFFF00"/>
                </a:solidFill>
              </a:rPr>
              <a:t>This involuntary movement can go up to 10 times or even more</a:t>
            </a:r>
            <a:r>
              <a:rPr lang="en-US" sz="2800"/>
              <a:t>;</a:t>
            </a:r>
            <a:endParaRPr/>
          </a:p>
          <a:p>
            <a:pPr indent="-301625" lvl="0" marL="342900" rtl="0" algn="l">
              <a:spcBef>
                <a:spcPts val="200"/>
              </a:spcBef>
              <a:spcAft>
                <a:spcPts val="0"/>
              </a:spcAft>
              <a:buSzPts val="650"/>
              <a:buNone/>
            </a:pPr>
            <a:r>
              <a:t/>
            </a:r>
            <a:endParaRPr sz="1000"/>
          </a:p>
          <a:p>
            <a:pPr indent="-342900" lvl="0" marL="342900" rtl="0" algn="l">
              <a:spcBef>
                <a:spcPts val="560"/>
              </a:spcBef>
              <a:spcAft>
                <a:spcPts val="0"/>
              </a:spcAft>
              <a:buSzPts val="1820"/>
              <a:buChar char="■"/>
            </a:pPr>
            <a:r>
              <a:rPr lang="en-US" sz="2800"/>
              <a:t>A large proportion of the </a:t>
            </a:r>
            <a:r>
              <a:rPr lang="en-US" sz="2800">
                <a:solidFill>
                  <a:srgbClr val="FFFF00"/>
                </a:solidFill>
              </a:rPr>
              <a:t>victims remain unemployed </a:t>
            </a:r>
            <a:r>
              <a:rPr lang="en-US" sz="2800"/>
              <a:t>due to lack of work opportunities;</a:t>
            </a:r>
            <a:endParaRPr/>
          </a:p>
          <a:p>
            <a:pPr indent="-305752" lvl="0" marL="342900" rtl="0" algn="l">
              <a:spcBef>
                <a:spcPts val="180"/>
              </a:spcBef>
              <a:spcAft>
                <a:spcPts val="0"/>
              </a:spcAft>
              <a:buSzPts val="585"/>
              <a:buNone/>
            </a:pPr>
            <a:r>
              <a:t/>
            </a:r>
            <a:endParaRPr sz="900"/>
          </a:p>
          <a:p>
            <a:pPr indent="-342900" lvl="0" marL="342900" rtl="0" algn="l">
              <a:spcBef>
                <a:spcPts val="560"/>
              </a:spcBef>
              <a:spcAft>
                <a:spcPts val="0"/>
              </a:spcAft>
              <a:buSzPts val="1820"/>
              <a:buChar char="■"/>
            </a:pPr>
            <a:r>
              <a:rPr lang="en-US" sz="2800"/>
              <a:t>The </a:t>
            </a:r>
            <a:r>
              <a:rPr lang="en-US" sz="2800">
                <a:solidFill>
                  <a:srgbClr val="FFFF00"/>
                </a:solidFill>
              </a:rPr>
              <a:t>female-headed households displaced by rive</a:t>
            </a:r>
            <a:r>
              <a:rPr lang="en-US" sz="2800"/>
              <a:t>rbank erosion and residing on embankments are the most deprived group. </a:t>
            </a:r>
            <a:endParaRPr/>
          </a:p>
          <a:p>
            <a:pPr indent="-227330" lvl="0" marL="342900" rtl="0" algn="l">
              <a:spcBef>
                <a:spcPts val="560"/>
              </a:spcBef>
              <a:spcAft>
                <a:spcPts val="0"/>
              </a:spcAft>
              <a:buSzPts val="1820"/>
              <a:buNone/>
            </a:pPr>
            <a:r>
              <a:t/>
            </a:r>
            <a:endParaRPr sz="2800"/>
          </a:p>
          <a:p>
            <a:pPr indent="-342900" lvl="0" marL="342900" rtl="0" algn="l">
              <a:lnSpc>
                <a:spcPct val="90000"/>
              </a:lnSpc>
              <a:spcBef>
                <a:spcPts val="560"/>
              </a:spcBef>
              <a:spcAft>
                <a:spcPts val="0"/>
              </a:spcAft>
              <a:buSzPts val="1820"/>
              <a:buNone/>
            </a:pPr>
            <a:r>
              <a:t/>
            </a:r>
            <a:endParaRPr sz="2800"/>
          </a:p>
          <a:p>
            <a:pPr indent="-293370" lvl="0" marL="342900" rtl="0" algn="l">
              <a:lnSpc>
                <a:spcPct val="90000"/>
              </a:lnSpc>
              <a:spcBef>
                <a:spcPts val="240"/>
              </a:spcBef>
              <a:spcAft>
                <a:spcPts val="0"/>
              </a:spcAft>
              <a:buSzPts val="780"/>
              <a:buNone/>
            </a:pPr>
            <a:r>
              <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p:nvPr/>
        </p:nvSpPr>
        <p:spPr>
          <a:xfrm>
            <a:off x="0" y="762000"/>
            <a:ext cx="9144000" cy="6096000"/>
          </a:xfrm>
          <a:prstGeom prst="rect">
            <a:avLst/>
          </a:prstGeom>
          <a:noFill/>
          <a:ln>
            <a:noFill/>
          </a:ln>
        </p:spPr>
        <p:txBody>
          <a:bodyPr anchorCtr="0" anchor="t" bIns="45700" lIns="91425" spcFirstLastPara="1" rIns="91425" wrap="square" tIns="45700">
            <a:noAutofit/>
          </a:bodyPr>
          <a:lstStyle/>
          <a:p>
            <a:pPr indent="-342900" lvl="0" marL="342900" marR="0" rtl="0" algn="just">
              <a:spcBef>
                <a:spcPts val="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tributary</a:t>
            </a:r>
            <a:r>
              <a:rPr b="0" i="0" lang="en-US" sz="2800" u="none" cap="none" strike="noStrike">
                <a:solidFill>
                  <a:srgbClr val="FFFF00"/>
                </a:solidFill>
                <a:latin typeface="Tahoma"/>
                <a:ea typeface="Tahoma"/>
                <a:cs typeface="Tahoma"/>
                <a:sym typeface="Tahoma"/>
              </a:rPr>
              <a:t> : a stream flowing into or joining a larger stream</a:t>
            </a:r>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distributary :</a:t>
            </a:r>
            <a:r>
              <a:rPr b="0" i="0" lang="en-US" sz="2800" u="none" cap="none" strike="noStrike">
                <a:solidFill>
                  <a:srgbClr val="FFFF00"/>
                </a:solidFill>
                <a:latin typeface="Tahoma"/>
                <a:ea typeface="Tahoma"/>
                <a:cs typeface="Tahoma"/>
                <a:sym typeface="Tahoma"/>
              </a:rPr>
              <a:t>  numerous stream branches into which a river divides where it reaches its mouth</a:t>
            </a:r>
            <a:endParaRPr b="0" i="0" sz="2800" u="none" cap="none" strike="noStrike">
              <a:solidFill>
                <a:srgbClr val="FFFF00"/>
              </a:solidFill>
              <a:latin typeface="Tahoma"/>
              <a:ea typeface="Tahoma"/>
              <a:cs typeface="Tahoma"/>
              <a:sym typeface="Tahoma"/>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upstream</a:t>
            </a:r>
            <a:r>
              <a:rPr b="0" i="0" lang="en-US" sz="2800" u="none" cap="none" strike="noStrike">
                <a:solidFill>
                  <a:srgbClr val="FF9999"/>
                </a:solidFill>
                <a:latin typeface="Tahoma"/>
                <a:ea typeface="Tahoma"/>
                <a:cs typeface="Tahoma"/>
                <a:sym typeface="Tahoma"/>
              </a:rPr>
              <a:t> : </a:t>
            </a:r>
            <a:r>
              <a:rPr b="0" i="0" lang="en-US" sz="2800" u="none" cap="none" strike="noStrike">
                <a:solidFill>
                  <a:srgbClr val="FFFF00"/>
                </a:solidFill>
                <a:latin typeface="Tahoma"/>
                <a:ea typeface="Tahoma"/>
                <a:cs typeface="Tahoma"/>
                <a:sym typeface="Tahoma"/>
              </a:rPr>
              <a:t> moves toward headwater (up the regional slope of erosion)</a:t>
            </a:r>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downstream :</a:t>
            </a:r>
            <a:r>
              <a:rPr b="0" i="0" lang="en-US" sz="2800" u="none" cap="none" strike="noStrike">
                <a:solidFill>
                  <a:srgbClr val="FFFF00"/>
                </a:solidFill>
                <a:latin typeface="Tahoma"/>
                <a:ea typeface="Tahoma"/>
                <a:cs typeface="Tahoma"/>
                <a:sym typeface="Tahoma"/>
              </a:rPr>
              <a:t>   moves toward mouth of river (delta)</a:t>
            </a:r>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Delta :</a:t>
            </a:r>
            <a:r>
              <a:rPr b="0" i="0" lang="en-US" sz="2800" u="none" cap="none" strike="noStrike">
                <a:solidFill>
                  <a:srgbClr val="FFFF00"/>
                </a:solidFill>
                <a:latin typeface="Tahoma"/>
                <a:ea typeface="Tahoma"/>
                <a:cs typeface="Tahoma"/>
                <a:sym typeface="Tahoma"/>
              </a:rPr>
              <a:t> a large, roughly triangular body of sediment deposited at the mouth of a river</a:t>
            </a:r>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Braided :</a:t>
            </a:r>
            <a:r>
              <a:rPr b="0" i="0" lang="en-US" sz="2800" u="none" cap="none" strike="noStrike">
                <a:solidFill>
                  <a:srgbClr val="FFFF00"/>
                </a:solidFill>
                <a:latin typeface="Tahoma"/>
                <a:ea typeface="Tahoma"/>
                <a:cs typeface="Tahoma"/>
                <a:sym typeface="Tahoma"/>
              </a:rPr>
              <a:t> river is divided into multiple channels by alluvial islands. Braided rivers tend to have steeper gradients</a:t>
            </a:r>
            <a:endParaRPr b="0" i="0" sz="2800" u="none" cap="none" strike="noStrike">
              <a:solidFill>
                <a:srgbClr val="FFFF00"/>
              </a:solidFill>
              <a:latin typeface="Tahoma"/>
              <a:ea typeface="Tahoma"/>
              <a:cs typeface="Tahoma"/>
              <a:sym typeface="Tahoma"/>
            </a:endParaRPr>
          </a:p>
          <a:p>
            <a:pPr indent="-342900" lvl="0" marL="342900" marR="0" rtl="0" algn="just">
              <a:spcBef>
                <a:spcPts val="560"/>
              </a:spcBef>
              <a:spcAft>
                <a:spcPts val="0"/>
              </a:spcAft>
              <a:buClr>
                <a:schemeClr val="hlink"/>
              </a:buClr>
              <a:buSzPts val="1820"/>
              <a:buFont typeface="Noto Sans Symbols"/>
              <a:buChar char="■"/>
            </a:pPr>
            <a:r>
              <a:rPr b="1" i="0" lang="en-US" sz="2800" u="none" cap="none" strike="noStrike">
                <a:solidFill>
                  <a:srgbClr val="FF9999"/>
                </a:solidFill>
                <a:latin typeface="Tahoma"/>
                <a:ea typeface="Tahoma"/>
                <a:cs typeface="Tahoma"/>
                <a:sym typeface="Tahoma"/>
              </a:rPr>
              <a:t>Meander :</a:t>
            </a:r>
            <a:r>
              <a:rPr b="0" i="0" lang="en-US" sz="2800" u="none" cap="none" strike="noStrike">
                <a:solidFill>
                  <a:srgbClr val="FFFF00"/>
                </a:solidFill>
                <a:latin typeface="Tahoma"/>
                <a:ea typeface="Tahoma"/>
                <a:cs typeface="Tahoma"/>
                <a:sym typeface="Tahoma"/>
              </a:rPr>
              <a:t>   a broad, looping bend in a river  </a:t>
            </a:r>
            <a:endParaRPr/>
          </a:p>
        </p:txBody>
      </p:sp>
      <p:sp>
        <p:nvSpPr>
          <p:cNvPr id="107" name="Google Shape;107;p3"/>
          <p:cNvSpPr/>
          <p:nvPr/>
        </p:nvSpPr>
        <p:spPr>
          <a:xfrm>
            <a:off x="304800" y="0"/>
            <a:ext cx="4343400" cy="685800"/>
          </a:xfrm>
          <a:prstGeom prst="rect">
            <a:avLst/>
          </a:prstGeom>
          <a:no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rPr b="1" i="0" lang="en-US" sz="4400" u="none" cap="none" strike="noStrike">
                <a:solidFill>
                  <a:srgbClr val="FF9999"/>
                </a:solidFill>
                <a:latin typeface="Tahoma"/>
                <a:ea typeface="Tahoma"/>
                <a:cs typeface="Tahoma"/>
                <a:sym typeface="Tahoma"/>
              </a:rPr>
              <a:t>Parts of River</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grpSp>
        <p:nvGrpSpPr>
          <p:cNvPr id="112" name="Google Shape;112;p4"/>
          <p:cNvGrpSpPr/>
          <p:nvPr/>
        </p:nvGrpSpPr>
        <p:grpSpPr>
          <a:xfrm>
            <a:off x="0" y="1143000"/>
            <a:ext cx="9144000" cy="5715000"/>
            <a:chOff x="720" y="720"/>
            <a:chExt cx="4512" cy="2697"/>
          </a:xfrm>
        </p:grpSpPr>
        <p:pic>
          <p:nvPicPr>
            <p:cNvPr descr="Profile1" id="113" name="Google Shape;113;p4">
              <a:hlinkClick action="ppaction://hlinksldjump" r:id="rId3"/>
            </p:cNvPr>
            <p:cNvPicPr preferRelativeResize="0"/>
            <p:nvPr/>
          </p:nvPicPr>
          <p:blipFill rotWithShape="1">
            <a:blip r:embed="rId4">
              <a:alphaModFix/>
            </a:blip>
            <a:srcRect b="0" l="0" r="0" t="0"/>
            <a:stretch/>
          </p:blipFill>
          <p:spPr>
            <a:xfrm>
              <a:off x="720" y="720"/>
              <a:ext cx="4512" cy="2697"/>
            </a:xfrm>
            <a:prstGeom prst="rect">
              <a:avLst/>
            </a:prstGeom>
            <a:noFill/>
            <a:ln>
              <a:noFill/>
            </a:ln>
          </p:spPr>
        </p:pic>
        <p:sp>
          <p:nvSpPr>
            <p:cNvPr id="114" name="Google Shape;114;p4"/>
            <p:cNvSpPr txBox="1"/>
            <p:nvPr/>
          </p:nvSpPr>
          <p:spPr>
            <a:xfrm>
              <a:off x="4560" y="1632"/>
              <a:ext cx="672" cy="159"/>
            </a:xfrm>
            <a:prstGeom prst="rect">
              <a:avLst/>
            </a:prstGeom>
            <a:solidFill>
              <a:srgbClr val="99FF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cap="none" strike="noStrike">
                  <a:solidFill>
                    <a:schemeClr val="lt2"/>
                  </a:solidFill>
                  <a:latin typeface="Times New Roman"/>
                  <a:ea typeface="Times New Roman"/>
                  <a:cs typeface="Times New Roman"/>
                  <a:sym typeface="Times New Roman"/>
                </a:rPr>
                <a:t>Headwater</a:t>
              </a:r>
              <a:endParaRPr/>
            </a:p>
          </p:txBody>
        </p:sp>
        <p:sp>
          <p:nvSpPr>
            <p:cNvPr id="115" name="Google Shape;115;p4"/>
            <p:cNvSpPr txBox="1"/>
            <p:nvPr/>
          </p:nvSpPr>
          <p:spPr>
            <a:xfrm>
              <a:off x="3984" y="720"/>
              <a:ext cx="720" cy="159"/>
            </a:xfrm>
            <a:prstGeom prst="rect">
              <a:avLst/>
            </a:prstGeom>
            <a:solidFill>
              <a:srgbClr val="99FF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600" u="none" cap="none" strike="noStrike">
                  <a:solidFill>
                    <a:srgbClr val="F0062D"/>
                  </a:solidFill>
                  <a:latin typeface="Times New Roman"/>
                  <a:ea typeface="Times New Roman"/>
                  <a:cs typeface="Times New Roman"/>
                  <a:sym typeface="Times New Roman"/>
                </a:rPr>
                <a:t>Tributaries</a:t>
              </a:r>
              <a:endParaRPr/>
            </a:p>
          </p:txBody>
        </p:sp>
        <p:sp>
          <p:nvSpPr>
            <p:cNvPr id="116" name="Google Shape;116;p4"/>
            <p:cNvSpPr txBox="1"/>
            <p:nvPr/>
          </p:nvSpPr>
          <p:spPr>
            <a:xfrm>
              <a:off x="2352" y="816"/>
              <a:ext cx="816" cy="159"/>
            </a:xfrm>
            <a:prstGeom prst="rect">
              <a:avLst/>
            </a:prstGeom>
            <a:solidFill>
              <a:srgbClr val="99FF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600" u="none" cap="none" strike="noStrike">
                  <a:solidFill>
                    <a:srgbClr val="F0062D"/>
                  </a:solidFill>
                  <a:latin typeface="Times New Roman"/>
                  <a:ea typeface="Times New Roman"/>
                  <a:cs typeface="Times New Roman"/>
                  <a:sym typeface="Times New Roman"/>
                </a:rPr>
                <a:t>Trunk stream</a:t>
              </a:r>
              <a:endParaRPr/>
            </a:p>
          </p:txBody>
        </p:sp>
        <p:sp>
          <p:nvSpPr>
            <p:cNvPr id="117" name="Google Shape;117;p4"/>
            <p:cNvSpPr txBox="1"/>
            <p:nvPr/>
          </p:nvSpPr>
          <p:spPr>
            <a:xfrm>
              <a:off x="912" y="816"/>
              <a:ext cx="816" cy="159"/>
            </a:xfrm>
            <a:prstGeom prst="rect">
              <a:avLst/>
            </a:prstGeom>
            <a:solidFill>
              <a:srgbClr val="99FF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600" u="none" cap="none" strike="noStrike">
                  <a:solidFill>
                    <a:srgbClr val="F0062D"/>
                  </a:solidFill>
                  <a:latin typeface="Times New Roman"/>
                  <a:ea typeface="Times New Roman"/>
                  <a:cs typeface="Times New Roman"/>
                  <a:sym typeface="Times New Roman"/>
                </a:rPr>
                <a:t>Distributaries</a:t>
              </a:r>
              <a:endParaRPr/>
            </a:p>
          </p:txBody>
        </p:sp>
      </p:grpSp>
      <p:sp>
        <p:nvSpPr>
          <p:cNvPr id="118" name="Google Shape;118;p4"/>
          <p:cNvSpPr/>
          <p:nvPr/>
        </p:nvSpPr>
        <p:spPr>
          <a:xfrm>
            <a:off x="304800" y="228600"/>
            <a:ext cx="4114800" cy="533400"/>
          </a:xfrm>
          <a:prstGeom prst="rect">
            <a:avLst/>
          </a:prstGeom>
          <a:noFill/>
          <a:ln>
            <a:noFill/>
          </a:ln>
        </p:spPr>
        <p:txBody>
          <a:bodyPr anchorCtr="0" anchor="ctr" bIns="45700" lIns="91425" spcFirstLastPara="1" rIns="91425" wrap="square" tIns="45700">
            <a:noAutofit/>
          </a:bodyPr>
          <a:lstStyle/>
          <a:p>
            <a:pPr indent="0" lvl="0" marL="0" marR="0" rtl="0" algn="just">
              <a:spcBef>
                <a:spcPts val="0"/>
              </a:spcBef>
              <a:spcAft>
                <a:spcPts val="0"/>
              </a:spcAft>
              <a:buNone/>
            </a:pPr>
            <a:r>
              <a:rPr b="0" i="0" lang="en-US" sz="3600" u="none" cap="none" strike="noStrike">
                <a:solidFill>
                  <a:srgbClr val="00FF00"/>
                </a:solidFill>
                <a:latin typeface="Tahoma"/>
                <a:ea typeface="Tahoma"/>
                <a:cs typeface="Tahoma"/>
                <a:sym typeface="Tahoma"/>
              </a:rPr>
              <a:t>River system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5"/>
          <p:cNvSpPr txBox="1"/>
          <p:nvPr>
            <p:ph type="title"/>
          </p:nvPr>
        </p:nvSpPr>
        <p:spPr>
          <a:xfrm>
            <a:off x="457200" y="381000"/>
            <a:ext cx="8229600" cy="381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solidFill>
                  <a:schemeClr val="folHlink"/>
                </a:solidFill>
              </a:rPr>
              <a:t>Classification of River System</a:t>
            </a:r>
            <a:endParaRPr/>
          </a:p>
        </p:txBody>
      </p:sp>
      <p:sp>
        <p:nvSpPr>
          <p:cNvPr id="124" name="Google Shape;124;p5"/>
          <p:cNvSpPr txBox="1"/>
          <p:nvPr>
            <p:ph idx="1" type="body"/>
          </p:nvPr>
        </p:nvSpPr>
        <p:spPr>
          <a:xfrm>
            <a:off x="0" y="1295400"/>
            <a:ext cx="9144000" cy="5562600"/>
          </a:xfrm>
          <a:prstGeom prst="rect">
            <a:avLst/>
          </a:prstGeom>
          <a:no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SzPts val="1820"/>
              <a:buFont typeface="Noto Sans Symbols"/>
              <a:buNone/>
            </a:pPr>
            <a:r>
              <a:rPr b="1" lang="en-US" sz="2800">
                <a:solidFill>
                  <a:srgbClr val="781302"/>
                </a:solidFill>
              </a:rPr>
              <a:t>Youthful river</a:t>
            </a:r>
            <a:r>
              <a:rPr b="1" lang="en-US" sz="2800"/>
              <a:t> </a:t>
            </a:r>
            <a:endParaRPr/>
          </a:p>
          <a:p>
            <a:pPr indent="-342900" lvl="0" marL="342900" rtl="0" algn="l">
              <a:lnSpc>
                <a:spcPct val="80000"/>
              </a:lnSpc>
              <a:spcBef>
                <a:spcPts val="560"/>
              </a:spcBef>
              <a:spcAft>
                <a:spcPts val="0"/>
              </a:spcAft>
              <a:buSzPts val="1820"/>
              <a:buChar char="■"/>
            </a:pPr>
            <a:r>
              <a:rPr lang="en-US" sz="2800"/>
              <a:t>A river with a </a:t>
            </a:r>
            <a:r>
              <a:rPr lang="en-US" sz="2800">
                <a:solidFill>
                  <a:srgbClr val="FFFF00"/>
                </a:solidFill>
              </a:rPr>
              <a:t>steep gradient </a:t>
            </a:r>
            <a:r>
              <a:rPr lang="en-US" sz="2800"/>
              <a:t>that has very few tributaries and flows quickly. Its channels erode deeper rather than wider.</a:t>
            </a:r>
            <a:endParaRPr/>
          </a:p>
          <a:p>
            <a:pPr indent="-342900" lvl="0" marL="342900" rtl="0" algn="l">
              <a:lnSpc>
                <a:spcPct val="80000"/>
              </a:lnSpc>
              <a:spcBef>
                <a:spcPts val="320"/>
              </a:spcBef>
              <a:spcAft>
                <a:spcPts val="0"/>
              </a:spcAft>
              <a:buSzPts val="1040"/>
              <a:buFont typeface="Noto Sans Symbols"/>
              <a:buNone/>
            </a:pPr>
            <a:r>
              <a:t/>
            </a:r>
            <a:endParaRPr sz="1600"/>
          </a:p>
          <a:p>
            <a:pPr indent="-342900" lvl="0" marL="342900" rtl="0" algn="l">
              <a:lnSpc>
                <a:spcPct val="80000"/>
              </a:lnSpc>
              <a:spcBef>
                <a:spcPts val="560"/>
              </a:spcBef>
              <a:spcAft>
                <a:spcPts val="0"/>
              </a:spcAft>
              <a:buSzPts val="1820"/>
              <a:buFont typeface="Noto Sans Symbols"/>
              <a:buNone/>
            </a:pPr>
            <a:r>
              <a:rPr b="1" lang="en-US" sz="2800">
                <a:solidFill>
                  <a:srgbClr val="781302"/>
                </a:solidFill>
              </a:rPr>
              <a:t>Mature river</a:t>
            </a:r>
            <a:r>
              <a:rPr lang="en-US" sz="2800"/>
              <a:t> </a:t>
            </a:r>
            <a:endParaRPr/>
          </a:p>
          <a:p>
            <a:pPr indent="-342900" lvl="0" marL="342900" rtl="0" algn="l">
              <a:lnSpc>
                <a:spcPct val="80000"/>
              </a:lnSpc>
              <a:spcBef>
                <a:spcPts val="560"/>
              </a:spcBef>
              <a:spcAft>
                <a:spcPts val="0"/>
              </a:spcAft>
              <a:buSzPts val="1820"/>
              <a:buChar char="■"/>
            </a:pPr>
            <a:r>
              <a:rPr lang="en-US" sz="2800"/>
              <a:t>A river </a:t>
            </a:r>
            <a:r>
              <a:rPr lang="en-US" sz="2800">
                <a:solidFill>
                  <a:srgbClr val="FFFF00"/>
                </a:solidFill>
              </a:rPr>
              <a:t>with a gradient that is less steep </a:t>
            </a:r>
            <a:r>
              <a:rPr lang="en-US" sz="2800"/>
              <a:t>than those of youthful rivers and flows more slowly. A mature river is fed by many tributaries and has more discharge than a youthful river. Its channels erode wider rather than deeper.</a:t>
            </a:r>
            <a:endParaRPr/>
          </a:p>
          <a:p>
            <a:pPr indent="-285115" lvl="0" marL="342900" rtl="0" algn="l">
              <a:lnSpc>
                <a:spcPct val="80000"/>
              </a:lnSpc>
              <a:spcBef>
                <a:spcPts val="280"/>
              </a:spcBef>
              <a:spcAft>
                <a:spcPts val="0"/>
              </a:spcAft>
              <a:buSzPts val="910"/>
              <a:buNone/>
            </a:pPr>
            <a:r>
              <a:t/>
            </a:r>
            <a:endParaRPr sz="1400"/>
          </a:p>
          <a:p>
            <a:pPr indent="-342900" lvl="0" marL="342900" rtl="0" algn="l">
              <a:lnSpc>
                <a:spcPct val="80000"/>
              </a:lnSpc>
              <a:spcBef>
                <a:spcPts val="560"/>
              </a:spcBef>
              <a:spcAft>
                <a:spcPts val="0"/>
              </a:spcAft>
              <a:buSzPts val="1820"/>
              <a:buFont typeface="Noto Sans Symbols"/>
              <a:buNone/>
            </a:pPr>
            <a:r>
              <a:rPr b="1" lang="en-US" sz="2800">
                <a:solidFill>
                  <a:srgbClr val="781302"/>
                </a:solidFill>
              </a:rPr>
              <a:t>Old river </a:t>
            </a:r>
            <a:endParaRPr/>
          </a:p>
          <a:p>
            <a:pPr indent="-342900" lvl="0" marL="342900" rtl="0" algn="l">
              <a:lnSpc>
                <a:spcPct val="80000"/>
              </a:lnSpc>
              <a:spcBef>
                <a:spcPts val="560"/>
              </a:spcBef>
              <a:spcAft>
                <a:spcPts val="0"/>
              </a:spcAft>
              <a:buSzPts val="1820"/>
              <a:buChar char="■"/>
            </a:pPr>
            <a:r>
              <a:rPr lang="en-US" sz="2800"/>
              <a:t>A river with a </a:t>
            </a:r>
            <a:r>
              <a:rPr lang="en-US" sz="2800">
                <a:solidFill>
                  <a:srgbClr val="FFFF00"/>
                </a:solidFill>
              </a:rPr>
              <a:t>low gradient </a:t>
            </a:r>
            <a:r>
              <a:rPr lang="en-US" sz="2800"/>
              <a:t>and low erosive energy. Old rivers are characterized by flood plains.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descr="http://www.jrcb.gov.bd/image/border_river.JPG" id="129" name="Google Shape;129;p6"/>
          <p:cNvPicPr preferRelativeResize="0"/>
          <p:nvPr/>
        </p:nvPicPr>
        <p:blipFill rotWithShape="1">
          <a:blip r:embed="rId3">
            <a:alphaModFix/>
          </a:blip>
          <a:srcRect b="0" l="0" r="0" t="0"/>
          <a:stretch/>
        </p:blipFill>
        <p:spPr>
          <a:xfrm>
            <a:off x="0" y="0"/>
            <a:ext cx="4572000" cy="6858000"/>
          </a:xfrm>
          <a:prstGeom prst="rect">
            <a:avLst/>
          </a:prstGeom>
          <a:noFill/>
          <a:ln>
            <a:noFill/>
          </a:ln>
        </p:spPr>
      </p:pic>
      <p:sp>
        <p:nvSpPr>
          <p:cNvPr id="130" name="Google Shape;130;p6"/>
          <p:cNvSpPr txBox="1"/>
          <p:nvPr>
            <p:ph idx="1" type="subTitle"/>
          </p:nvPr>
        </p:nvSpPr>
        <p:spPr>
          <a:xfrm>
            <a:off x="4572000" y="0"/>
            <a:ext cx="4876800" cy="17526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SzPts val="2080"/>
              <a:buNone/>
            </a:pPr>
            <a:r>
              <a:rPr lang="en-US"/>
              <a:t>Location of International Rivers in Bangladesh</a:t>
            </a:r>
            <a:endParaRPr/>
          </a:p>
        </p:txBody>
      </p:sp>
      <p:sp>
        <p:nvSpPr>
          <p:cNvPr id="131" name="Google Shape;131;p6"/>
          <p:cNvSpPr/>
          <p:nvPr/>
        </p:nvSpPr>
        <p:spPr>
          <a:xfrm>
            <a:off x="4495800" y="1524000"/>
            <a:ext cx="4648200" cy="35401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800" u="none" cap="none" strike="noStrike">
                <a:solidFill>
                  <a:schemeClr val="lt1"/>
                </a:solidFill>
                <a:latin typeface="Tahoma"/>
                <a:ea typeface="Tahoma"/>
                <a:cs typeface="Tahoma"/>
                <a:sym typeface="Tahoma"/>
              </a:rPr>
              <a:t>There are about 700 rivers in Bangladesh of which 57 are transboundary rivers. </a:t>
            </a:r>
            <a:endParaRPr/>
          </a:p>
          <a:p>
            <a:pPr indent="0" lvl="0" marL="0" marR="0" rtl="0" algn="l">
              <a:spcBef>
                <a:spcPts val="0"/>
              </a:spcBef>
              <a:spcAft>
                <a:spcPts val="0"/>
              </a:spcAft>
              <a:buNone/>
            </a:pPr>
            <a:r>
              <a:t/>
            </a:r>
            <a:endParaRPr sz="2800">
              <a:solidFill>
                <a:schemeClr val="lt1"/>
              </a:solidFill>
              <a:latin typeface="Tahoma"/>
              <a:ea typeface="Tahoma"/>
              <a:cs typeface="Tahoma"/>
              <a:sym typeface="Tahoma"/>
            </a:endParaRPr>
          </a:p>
          <a:p>
            <a:pPr indent="0" lvl="0" marL="0" marR="0" rtl="0" algn="l">
              <a:spcBef>
                <a:spcPts val="0"/>
              </a:spcBef>
              <a:spcAft>
                <a:spcPts val="0"/>
              </a:spcAft>
              <a:buNone/>
            </a:pPr>
            <a:r>
              <a:rPr lang="en-US" sz="2800">
                <a:solidFill>
                  <a:schemeClr val="lt1"/>
                </a:solidFill>
                <a:latin typeface="Tahoma"/>
                <a:ea typeface="Tahoma"/>
                <a:cs typeface="Tahoma"/>
                <a:sym typeface="Tahoma"/>
              </a:rPr>
              <a:t>Out of the 57 transboundary rivers, 54 are common with India and remaining 3 with Myanmar.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7"/>
          <p:cNvSpPr txBox="1"/>
          <p:nvPr>
            <p:ph type="title"/>
          </p:nvPr>
        </p:nvSpPr>
        <p:spPr>
          <a:xfrm>
            <a:off x="457200" y="381000"/>
            <a:ext cx="8229600" cy="990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200">
                <a:solidFill>
                  <a:schemeClr val="folHlink"/>
                </a:solidFill>
              </a:rPr>
              <a:t>The rivers of Bangladesh can be divided into five major networks</a:t>
            </a:r>
            <a:r>
              <a:rPr lang="en-US" sz="3200"/>
              <a:t> </a:t>
            </a:r>
            <a:endParaRPr/>
          </a:p>
        </p:txBody>
      </p:sp>
      <p:sp>
        <p:nvSpPr>
          <p:cNvPr id="137" name="Google Shape;137;p7"/>
          <p:cNvSpPr txBox="1"/>
          <p:nvPr>
            <p:ph idx="1" type="body"/>
          </p:nvPr>
        </p:nvSpPr>
        <p:spPr>
          <a:xfrm>
            <a:off x="152400" y="1828800"/>
            <a:ext cx="8991600" cy="5029200"/>
          </a:xfrm>
          <a:prstGeom prst="rect">
            <a:avLst/>
          </a:prstGeom>
          <a:noFill/>
          <a:ln>
            <a:noFill/>
          </a:ln>
        </p:spPr>
        <p:txBody>
          <a:bodyPr anchorCtr="0" anchor="t" bIns="45700" lIns="91425" spcFirstLastPara="1" rIns="91425" wrap="square" tIns="45700">
            <a:noAutofit/>
          </a:bodyPr>
          <a:lstStyle/>
          <a:p>
            <a:pPr indent="-609600" lvl="0" marL="609600" rtl="0" algn="l">
              <a:spcBef>
                <a:spcPts val="0"/>
              </a:spcBef>
              <a:spcAft>
                <a:spcPts val="0"/>
              </a:spcAft>
              <a:buSzPts val="1820"/>
              <a:buFont typeface="Noto Sans Symbols"/>
              <a:buAutoNum type="arabicPeriod"/>
            </a:pPr>
            <a:r>
              <a:rPr lang="en-US" sz="2800"/>
              <a:t>The </a:t>
            </a:r>
            <a:r>
              <a:rPr lang="en-US" sz="2800">
                <a:solidFill>
                  <a:srgbClr val="FFFF00"/>
                </a:solidFill>
              </a:rPr>
              <a:t>Brahmaputra-Jamuna is 292 kilometers </a:t>
            </a:r>
            <a:r>
              <a:rPr lang="en-US" sz="2800"/>
              <a:t>long and extends from northern Bangladesh to its confluence with the Padma. </a:t>
            </a:r>
            <a:r>
              <a:rPr lang="en-US" sz="2800">
                <a:solidFill>
                  <a:srgbClr val="FFFF00"/>
                </a:solidFill>
              </a:rPr>
              <a:t>At the point where the Brahmaputra meets the Tista River </a:t>
            </a:r>
            <a:r>
              <a:rPr lang="en-US" sz="2800"/>
              <a:t>in Bangladesh, it becomes known as the Jamuna. </a:t>
            </a:r>
            <a:endParaRPr/>
          </a:p>
          <a:p>
            <a:pPr indent="-609600" lvl="0" marL="609600" rtl="0" algn="l">
              <a:spcBef>
                <a:spcPts val="560"/>
              </a:spcBef>
              <a:spcAft>
                <a:spcPts val="0"/>
              </a:spcAft>
              <a:buSzPts val="1820"/>
              <a:buFont typeface="Noto Sans Symbols"/>
              <a:buNone/>
            </a:pPr>
            <a:r>
              <a:t/>
            </a:r>
            <a:endParaRPr sz="2800"/>
          </a:p>
          <a:p>
            <a:pPr indent="-609600" lvl="0" marL="609600" rtl="0" algn="l">
              <a:spcBef>
                <a:spcPts val="560"/>
              </a:spcBef>
              <a:spcAft>
                <a:spcPts val="0"/>
              </a:spcAft>
              <a:buSzPts val="1820"/>
              <a:buFont typeface="Noto Sans Symbols"/>
              <a:buNone/>
            </a:pPr>
            <a:r>
              <a:rPr lang="en-US" sz="2800"/>
              <a:t>The Jamuna is notorious for its shifting sub-channels and for the formation of fertile silt islands (chars). No permanent settlements can exist along its banks.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8"/>
          <p:cNvSpPr txBox="1"/>
          <p:nvPr>
            <p:ph type="title"/>
          </p:nvPr>
        </p:nvSpPr>
        <p:spPr>
          <a:xfrm>
            <a:off x="457200" y="381000"/>
            <a:ext cx="8229600" cy="9906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1" lang="en-US" sz="3200">
                <a:solidFill>
                  <a:schemeClr val="folHlink"/>
                </a:solidFill>
              </a:rPr>
              <a:t>Five major networks….…</a:t>
            </a:r>
            <a:endParaRPr/>
          </a:p>
        </p:txBody>
      </p:sp>
      <p:sp>
        <p:nvSpPr>
          <p:cNvPr id="143" name="Google Shape;143;p8"/>
          <p:cNvSpPr txBox="1"/>
          <p:nvPr>
            <p:ph idx="1" type="body"/>
          </p:nvPr>
        </p:nvSpPr>
        <p:spPr>
          <a:xfrm>
            <a:off x="0" y="1524000"/>
            <a:ext cx="9144000" cy="5334000"/>
          </a:xfrm>
          <a:prstGeom prst="rect">
            <a:avLst/>
          </a:prstGeom>
          <a:noFill/>
          <a:ln>
            <a:noFill/>
          </a:ln>
        </p:spPr>
        <p:txBody>
          <a:bodyPr anchorCtr="0" anchor="t" bIns="45700" lIns="91425" spcFirstLastPara="1" rIns="91425" wrap="square" tIns="45700">
            <a:noAutofit/>
          </a:bodyPr>
          <a:lstStyle/>
          <a:p>
            <a:pPr indent="-609600" lvl="0" marL="609600" rtl="0" algn="l">
              <a:lnSpc>
                <a:spcPct val="80000"/>
              </a:lnSpc>
              <a:spcBef>
                <a:spcPts val="0"/>
              </a:spcBef>
              <a:spcAft>
                <a:spcPts val="0"/>
              </a:spcAft>
              <a:buSzPts val="1820"/>
              <a:buFont typeface="Noto Sans Symbols"/>
              <a:buAutoNum type="arabicPlain" startAt="2"/>
            </a:pPr>
            <a:r>
              <a:rPr lang="en-US" sz="2800"/>
              <a:t>The second system is the </a:t>
            </a:r>
            <a:r>
              <a:rPr lang="en-US" sz="2800">
                <a:solidFill>
                  <a:srgbClr val="FFFF00"/>
                </a:solidFill>
              </a:rPr>
              <a:t>Ganges-Padma</a:t>
            </a:r>
            <a:r>
              <a:rPr lang="en-US" sz="2800"/>
              <a:t>, which is divided into </a:t>
            </a:r>
            <a:r>
              <a:rPr lang="en-US" sz="2800">
                <a:solidFill>
                  <a:srgbClr val="FFFF00"/>
                </a:solidFill>
              </a:rPr>
              <a:t>two sections</a:t>
            </a:r>
            <a:r>
              <a:rPr lang="en-US" sz="2800"/>
              <a:t>: a 258-kilometer segment, the Ganges, which extends from the western border with India to its confluence with the Jamuna some 72 kilometers west of Dhaka, and a 126-kilometer segment, the Padma, which runs from the Ganges-Jamuna confluence to where it joins the Meghna River at Chandpur. </a:t>
            </a:r>
            <a:endParaRPr/>
          </a:p>
          <a:p>
            <a:pPr indent="-494030" lvl="0" marL="609600" rtl="0" algn="l">
              <a:lnSpc>
                <a:spcPct val="80000"/>
              </a:lnSpc>
              <a:spcBef>
                <a:spcPts val="560"/>
              </a:spcBef>
              <a:spcAft>
                <a:spcPts val="0"/>
              </a:spcAft>
              <a:buSzPts val="1820"/>
              <a:buFont typeface="Noto Sans Symbols"/>
              <a:buNone/>
            </a:pPr>
            <a:r>
              <a:t/>
            </a:r>
            <a:endParaRPr sz="2800"/>
          </a:p>
          <a:p>
            <a:pPr indent="-609600" lvl="0" marL="609600" rtl="0" algn="l">
              <a:lnSpc>
                <a:spcPct val="80000"/>
              </a:lnSpc>
              <a:spcBef>
                <a:spcPts val="560"/>
              </a:spcBef>
              <a:spcAft>
                <a:spcPts val="0"/>
              </a:spcAft>
              <a:buSzPts val="1820"/>
              <a:buNone/>
            </a:pPr>
            <a:r>
              <a:rPr lang="en-US" sz="2800"/>
              <a:t>The </a:t>
            </a:r>
            <a:r>
              <a:rPr lang="en-US" sz="2800">
                <a:solidFill>
                  <a:srgbClr val="FFFF00"/>
                </a:solidFill>
              </a:rPr>
              <a:t>Ganges-Padma is the central part of a deltaic river system </a:t>
            </a:r>
            <a:r>
              <a:rPr lang="en-US" sz="2800"/>
              <a:t>with hundreds of rivers and streams—some 2,100 kilometers in length—flowing generally east or west into the Padma.</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9"/>
          <p:cNvSpPr txBox="1"/>
          <p:nvPr>
            <p:ph type="title"/>
          </p:nvPr>
        </p:nvSpPr>
        <p:spPr>
          <a:xfrm>
            <a:off x="457200" y="381000"/>
            <a:ext cx="8229600" cy="685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solidFill>
                  <a:schemeClr val="folHlink"/>
                </a:solidFill>
              </a:rPr>
              <a:t>Five major networks……</a:t>
            </a:r>
            <a:endParaRPr/>
          </a:p>
        </p:txBody>
      </p:sp>
      <p:sp>
        <p:nvSpPr>
          <p:cNvPr id="149" name="Google Shape;149;p9"/>
          <p:cNvSpPr txBox="1"/>
          <p:nvPr>
            <p:ph idx="1" type="body"/>
          </p:nvPr>
        </p:nvSpPr>
        <p:spPr>
          <a:xfrm>
            <a:off x="0" y="1676400"/>
            <a:ext cx="9144000" cy="5181600"/>
          </a:xfrm>
          <a:prstGeom prst="rect">
            <a:avLst/>
          </a:prstGeom>
          <a:noFill/>
          <a:ln>
            <a:noFill/>
          </a:ln>
        </p:spPr>
        <p:txBody>
          <a:bodyPr anchorCtr="0" anchor="t" bIns="45700" lIns="91425" spcFirstLastPara="1" rIns="91425" wrap="square" tIns="45700">
            <a:noAutofit/>
          </a:bodyPr>
          <a:lstStyle/>
          <a:p>
            <a:pPr indent="-609600" lvl="0" marL="609600" rtl="0" algn="l">
              <a:lnSpc>
                <a:spcPct val="90000"/>
              </a:lnSpc>
              <a:spcBef>
                <a:spcPts val="0"/>
              </a:spcBef>
              <a:spcAft>
                <a:spcPts val="0"/>
              </a:spcAft>
              <a:buSzPts val="2340"/>
              <a:buFont typeface="Noto Sans Symbols"/>
              <a:buAutoNum type="arabicPeriod" startAt="3"/>
            </a:pPr>
            <a:r>
              <a:rPr lang="en-US" sz="3600"/>
              <a:t>The third network is the </a:t>
            </a:r>
            <a:r>
              <a:rPr lang="en-US" sz="3600">
                <a:solidFill>
                  <a:srgbClr val="FFFF00"/>
                </a:solidFill>
              </a:rPr>
              <a:t>Surma-Meghna River </a:t>
            </a:r>
            <a:r>
              <a:rPr lang="en-US" sz="3600"/>
              <a:t>System, which courses from the northeastern border with India to Chandpur, where it joins the Padma. The </a:t>
            </a:r>
            <a:r>
              <a:rPr lang="en-US" sz="3600">
                <a:solidFill>
                  <a:srgbClr val="FFFF00"/>
                </a:solidFill>
              </a:rPr>
              <a:t>Surma-Meghna, 669 kilometers by itself the longest river in Bangladesh</a:t>
            </a:r>
            <a:r>
              <a:rPr lang="en-US" sz="3600"/>
              <a:t>, is formed by the union of six lesser rivers. </a:t>
            </a:r>
            <a:endParaRPr/>
          </a:p>
          <a:p>
            <a:pPr indent="-609600" lvl="0" marL="609600" rtl="0" algn="l">
              <a:lnSpc>
                <a:spcPct val="90000"/>
              </a:lnSpc>
              <a:spcBef>
                <a:spcPts val="560"/>
              </a:spcBef>
              <a:spcAft>
                <a:spcPts val="0"/>
              </a:spcAft>
              <a:buSzPts val="1820"/>
              <a:buFont typeface="Noto Sans Symbols"/>
              <a:buNone/>
            </a:pPr>
            <a:r>
              <a:t/>
            </a:r>
            <a:endParaRPr sz="2800"/>
          </a:p>
          <a:p>
            <a:pPr indent="-609600" lvl="0" marL="609600" rtl="0" algn="l">
              <a:lnSpc>
                <a:spcPct val="90000"/>
              </a:lnSpc>
              <a:spcBef>
                <a:spcPts val="560"/>
              </a:spcBef>
              <a:spcAft>
                <a:spcPts val="0"/>
              </a:spcAft>
              <a:buSzPts val="1820"/>
              <a:buFont typeface="Noto Sans Symbols"/>
              <a:buNone/>
            </a:pPr>
            <a:r>
              <a:rPr lang="en-US" sz="2800"/>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2010-05-02T18:29:32Z</dcterms:created>
  <dc:creator>Ashiqur Rahman</dc:creator>
</cp:coreProperties>
</file>